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2" r:id="rId2"/>
    <p:sldId id="263" r:id="rId3"/>
    <p:sldId id="264" r:id="rId4"/>
    <p:sldId id="257" r:id="rId5"/>
    <p:sldId id="259" r:id="rId6"/>
    <p:sldId id="258" r:id="rId7"/>
    <p:sldId id="260" r:id="rId8"/>
    <p:sldId id="268" r:id="rId9"/>
    <p:sldId id="265" r:id="rId10"/>
    <p:sldId id="261" r:id="rId11"/>
    <p:sldId id="266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3" autoAdjust="0"/>
    <p:restoredTop sz="96138" autoAdjust="0"/>
  </p:normalViewPr>
  <p:slideViewPr>
    <p:cSldViewPr snapToGrid="0">
      <p:cViewPr varScale="1">
        <p:scale>
          <a:sx n="94" d="100"/>
          <a:sy n="94" d="100"/>
        </p:scale>
        <p:origin x="110" y="86"/>
      </p:cViewPr>
      <p:guideLst/>
    </p:cSldViewPr>
  </p:slideViewPr>
  <p:outlineViewPr>
    <p:cViewPr>
      <p:scale>
        <a:sx n="33" d="100"/>
        <a:sy n="33" d="100"/>
      </p:scale>
      <p:origin x="0" y="-2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6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6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24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67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46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10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78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7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91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2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2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25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90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4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3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4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788A3C-1553-4587-AEF5-CD34AD8C53A7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8270-8D79-47BC-BB3B-DAC991367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3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3962974d7e3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igsawplanet.com/?rc=play&amp;pid=0b0c1dd8b8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3B54C-191A-4240-84BC-BE147C10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900"/>
              <a:t>Dicsértessék a Jézus Krisztus!</a:t>
            </a:r>
            <a:br>
              <a:rPr lang="hu-HU" sz="3900"/>
            </a:br>
            <a:r>
              <a:rPr lang="hu-HU" sz="3900"/>
              <a:t>Mindörökké! Amen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40B5FE-5105-403E-8C05-6CD8E140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 err="1"/>
              <a:t>Kedves</a:t>
            </a:r>
            <a:r>
              <a:rPr lang="en-US" dirty="0"/>
              <a:t> </a:t>
            </a:r>
            <a:r>
              <a:rPr lang="en-US" dirty="0" err="1"/>
              <a:t>Gyerekek</a:t>
            </a:r>
            <a:r>
              <a:rPr lang="en-US" dirty="0"/>
              <a:t>!</a:t>
            </a:r>
          </a:p>
          <a:p>
            <a:r>
              <a:rPr lang="en-US" dirty="0" err="1"/>
              <a:t>Szeretettel</a:t>
            </a:r>
            <a:r>
              <a:rPr lang="en-US" dirty="0"/>
              <a:t> </a:t>
            </a:r>
            <a:r>
              <a:rPr lang="en-US" dirty="0" err="1"/>
              <a:t>köszöntelek</a:t>
            </a:r>
            <a:r>
              <a:rPr lang="en-US" dirty="0"/>
              <a:t> </a:t>
            </a:r>
            <a:r>
              <a:rPr lang="en-US" dirty="0" err="1"/>
              <a:t>benneteket</a:t>
            </a:r>
            <a:r>
              <a:rPr lang="en-US" dirty="0"/>
              <a:t> a </a:t>
            </a:r>
            <a:r>
              <a:rPr lang="en-US" dirty="0" err="1"/>
              <a:t>tavaszi</a:t>
            </a:r>
            <a:r>
              <a:rPr lang="en-US" dirty="0"/>
              <a:t> </a:t>
            </a:r>
            <a:r>
              <a:rPr lang="en-US" dirty="0" err="1"/>
              <a:t>szünet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, </a:t>
            </a:r>
            <a:r>
              <a:rPr lang="en-US" dirty="0" err="1"/>
              <a:t>újra</a:t>
            </a:r>
            <a:r>
              <a:rPr lang="en-US" dirty="0"/>
              <a:t>! </a:t>
            </a:r>
          </a:p>
          <a:p>
            <a:r>
              <a:rPr lang="en-US" dirty="0" err="1"/>
              <a:t>Remélem</a:t>
            </a:r>
            <a:r>
              <a:rPr lang="en-US" dirty="0"/>
              <a:t> </a:t>
            </a:r>
            <a:r>
              <a:rPr lang="en-US" dirty="0" err="1"/>
              <a:t>mindenki</a:t>
            </a:r>
            <a:r>
              <a:rPr lang="en-US" dirty="0"/>
              <a:t> </a:t>
            </a:r>
            <a:r>
              <a:rPr lang="en-US" dirty="0" err="1"/>
              <a:t>örömökben</a:t>
            </a:r>
            <a:r>
              <a:rPr lang="en-US" dirty="0"/>
              <a:t> </a:t>
            </a:r>
            <a:r>
              <a:rPr lang="en-US" dirty="0" err="1"/>
              <a:t>gazdag</a:t>
            </a:r>
            <a:r>
              <a:rPr lang="en-US" dirty="0"/>
              <a:t> </a:t>
            </a:r>
            <a:r>
              <a:rPr lang="en-US" dirty="0" err="1"/>
              <a:t>ünnepet</a:t>
            </a:r>
            <a:r>
              <a:rPr lang="en-US" dirty="0"/>
              <a:t> </a:t>
            </a:r>
            <a:r>
              <a:rPr lang="en-US" dirty="0" err="1"/>
              <a:t>élt</a:t>
            </a:r>
            <a:r>
              <a:rPr lang="en-US" dirty="0"/>
              <a:t> meg!</a:t>
            </a:r>
          </a:p>
          <a:p>
            <a:r>
              <a:rPr lang="en-US" dirty="0"/>
              <a:t>A </a:t>
            </a:r>
            <a:r>
              <a:rPr lang="en-US" dirty="0" err="1"/>
              <a:t>húsvéti</a:t>
            </a:r>
            <a:r>
              <a:rPr lang="en-US" dirty="0"/>
              <a:t> </a:t>
            </a:r>
            <a:r>
              <a:rPr lang="en-US" dirty="0" err="1"/>
              <a:t>öröm</a:t>
            </a:r>
            <a:r>
              <a:rPr lang="en-US" dirty="0"/>
              <a:t>,  </a:t>
            </a:r>
            <a:r>
              <a:rPr lang="en-US" dirty="0" err="1"/>
              <a:t>Jézus</a:t>
            </a:r>
            <a:r>
              <a:rPr lang="en-US" dirty="0"/>
              <a:t> </a:t>
            </a:r>
            <a:r>
              <a:rPr lang="en-US" dirty="0" err="1"/>
              <a:t>feltámadásának</a:t>
            </a:r>
            <a:r>
              <a:rPr lang="en-US" dirty="0"/>
              <a:t> </a:t>
            </a:r>
            <a:r>
              <a:rPr lang="en-US" dirty="0" err="1"/>
              <a:t>örömhíre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örök</a:t>
            </a:r>
            <a:r>
              <a:rPr lang="en-US" dirty="0"/>
              <a:t> </a:t>
            </a:r>
            <a:r>
              <a:rPr lang="en-US" dirty="0" err="1"/>
              <a:t>élet</a:t>
            </a:r>
            <a:r>
              <a:rPr lang="en-US" dirty="0"/>
              <a:t> </a:t>
            </a:r>
            <a:r>
              <a:rPr lang="en-US" dirty="0" err="1"/>
              <a:t>reménye</a:t>
            </a:r>
            <a:r>
              <a:rPr lang="en-US" dirty="0"/>
              <a:t> </a:t>
            </a:r>
            <a:r>
              <a:rPr lang="en-US" dirty="0" err="1"/>
              <a:t>töltsön</a:t>
            </a:r>
            <a:r>
              <a:rPr lang="en-US" dirty="0"/>
              <a:t> el </a:t>
            </a:r>
            <a:r>
              <a:rPr lang="en-US" dirty="0" err="1"/>
              <a:t>titeket</a:t>
            </a:r>
            <a:r>
              <a:rPr lang="en-US" dirty="0"/>
              <a:t> </a:t>
            </a:r>
            <a:r>
              <a:rPr lang="en-US" dirty="0" err="1"/>
              <a:t>gazdagon</a:t>
            </a:r>
            <a:r>
              <a:rPr lang="en-US" dirty="0"/>
              <a:t>!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hu-HU" dirty="0"/>
          </a:p>
        </p:txBody>
      </p:sp>
      <p:pic>
        <p:nvPicPr>
          <p:cNvPr id="1030" name="Picture 6" descr="Az Alföldi Kéktúra Mindszent, vasútállomás és a Nagymágocs előtti ...">
            <a:extLst>
              <a:ext uri="{FF2B5EF4-FFF2-40B4-BE49-F238E27FC236}">
                <a16:creationId xmlns:a16="http://schemas.microsoft.com/office/drawing/2014/main" id="{AD663A76-AB82-41CA-A4C5-67B2D8F1F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9" r="9091" b="8729"/>
          <a:stretch/>
        </p:blipFill>
        <p:spPr bwMode="auto">
          <a:xfrm>
            <a:off x="6091916" y="2617029"/>
            <a:ext cx="5451627" cy="3066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7DAFE9C-FD8B-4EFB-8310-973AD308D979}"/>
              </a:ext>
            </a:extLst>
          </p:cNvPr>
          <p:cNvSpPr/>
          <p:nvPr/>
        </p:nvSpPr>
        <p:spPr>
          <a:xfrm>
            <a:off x="648929" y="629266"/>
            <a:ext cx="6831941" cy="1641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HETI </a:t>
            </a:r>
            <a:r>
              <a:rPr lang="hu-HU" sz="42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erénygyakorlat</a:t>
            </a:r>
            <a:r>
              <a:rPr lang="en-US" sz="42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en-US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7242" r="12280" b="-1"/>
          <a:stretch/>
        </p:blipFill>
        <p:spPr>
          <a:xfrm>
            <a:off x="8129871" y="609601"/>
            <a:ext cx="341442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4" name="Rectangle 21">
            <a:extLst>
              <a:ext uri="{FF2B5EF4-FFF2-40B4-BE49-F238E27FC236}">
                <a16:creationId xmlns:a16="http://schemas.microsoft.com/office/drawing/2014/main" id="{809E3E1B-C8AD-46FD-8A76-75D5BBD77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700" y="2438401"/>
            <a:ext cx="6834468" cy="3809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dirty="0" err="1"/>
              <a:t>Sosem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egyedül</a:t>
            </a:r>
            <a:r>
              <a:rPr lang="en-US" sz="2400" dirty="0"/>
              <a:t>!</a:t>
            </a:r>
          </a:p>
          <a:p>
            <a:pPr marL="0" indent="0"/>
            <a:r>
              <a:rPr lang="en-US" sz="2400" dirty="0" err="1"/>
              <a:t>Maradj</a:t>
            </a:r>
            <a:r>
              <a:rPr lang="en-US" sz="2400" dirty="0"/>
              <a:t> </a:t>
            </a:r>
            <a:r>
              <a:rPr lang="en-US" sz="2400" dirty="0" err="1"/>
              <a:t>kicsit</a:t>
            </a:r>
            <a:r>
              <a:rPr lang="en-US" sz="2400" dirty="0"/>
              <a:t> </a:t>
            </a:r>
            <a:r>
              <a:rPr lang="en-US" sz="2400" dirty="0" err="1"/>
              <a:t>csendben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megköszönd</a:t>
            </a:r>
            <a:r>
              <a:rPr lang="en-US" sz="2400" dirty="0"/>
              <a:t> </a:t>
            </a:r>
            <a:r>
              <a:rPr lang="en-US" sz="2400" dirty="0" err="1"/>
              <a:t>Jézusnak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veled</a:t>
            </a:r>
            <a:r>
              <a:rPr lang="en-US" sz="2400" dirty="0"/>
              <a:t> van.</a:t>
            </a:r>
            <a:endParaRPr lang="hu-HU" sz="2400" dirty="0"/>
          </a:p>
          <a:p>
            <a:pPr marL="0" indent="0"/>
            <a:endParaRPr lang="hu-HU" dirty="0"/>
          </a:p>
          <a:p>
            <a:pPr marL="0" indent="0">
              <a:buNone/>
            </a:pPr>
            <a:endParaRPr lang="en-US" dirty="0"/>
          </a:p>
          <a:p>
            <a:pPr marL="0" indent="0"/>
            <a:r>
              <a:rPr lang="en-US" sz="2400" b="1" dirty="0"/>
              <a:t>Mond el </a:t>
            </a:r>
            <a:r>
              <a:rPr lang="en-US" sz="2400" b="1" dirty="0" err="1"/>
              <a:t>ezt</a:t>
            </a:r>
            <a:r>
              <a:rPr lang="en-US" sz="2400" b="1" dirty="0"/>
              <a:t> </a:t>
            </a:r>
            <a:r>
              <a:rPr lang="en-US" sz="2400" b="1" dirty="0" err="1"/>
              <a:t>az</a:t>
            </a:r>
            <a:r>
              <a:rPr lang="en-US" sz="2400" b="1" dirty="0"/>
              <a:t> </a:t>
            </a:r>
            <a:r>
              <a:rPr lang="en-US" sz="2400" b="1" dirty="0" err="1"/>
              <a:t>imát</a:t>
            </a:r>
            <a:r>
              <a:rPr lang="en-US" sz="2400" b="1" dirty="0"/>
              <a:t>, </a:t>
            </a:r>
            <a:r>
              <a:rPr lang="en-US" sz="2400" b="1" dirty="0" err="1"/>
              <a:t>akár</a:t>
            </a:r>
            <a:r>
              <a:rPr lang="en-US" sz="2400" b="1" dirty="0"/>
              <a:t> </a:t>
            </a:r>
            <a:r>
              <a:rPr lang="en-US" sz="2400" b="1" dirty="0" err="1"/>
              <a:t>minden</a:t>
            </a:r>
            <a:r>
              <a:rPr lang="en-US" sz="2400" b="1" dirty="0"/>
              <a:t> nap!!</a:t>
            </a:r>
          </a:p>
          <a:p>
            <a:pPr marL="0" indent="0"/>
            <a:r>
              <a:rPr lang="en-US" dirty="0" err="1"/>
              <a:t>Köszönöm</a:t>
            </a:r>
            <a:r>
              <a:rPr lang="en-US" dirty="0"/>
              <a:t>, </a:t>
            </a:r>
            <a:r>
              <a:rPr lang="en-US" dirty="0" err="1"/>
              <a:t>Jézusom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néha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bizonyosan</a:t>
            </a:r>
            <a:r>
              <a:rPr lang="en-US" dirty="0"/>
              <a:t> </a:t>
            </a:r>
            <a:r>
              <a:rPr lang="en-US" dirty="0" err="1"/>
              <a:t>megérzem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velem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712D91-AE7C-4D62-9501-37359E5D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300" b="1" dirty="0"/>
              <a:t>Mivel e hét vasárnapján búzaszentelő szentmisék lesznek, kérjük Isten áldását és imádkozzunk mi is óra végén </a:t>
            </a:r>
            <a:br>
              <a:rPr lang="hu-HU" sz="2300" b="1" dirty="0"/>
            </a:br>
            <a:r>
              <a:rPr lang="hu-HU" sz="2300" b="1" dirty="0"/>
              <a:t>földjeink bőséges  terméséért és a kedvező időjárásért ! </a:t>
            </a:r>
            <a:endParaRPr lang="hu-HU" sz="2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240C0D-6E3C-45C5-A187-189A7E53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63693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/>
              <a:t>“Aki gondolsz a madárra, Köntöst adsz a kis virágra, Kegyes szemed legyen rajtunk, Tebenned van bizodalmunk. Téli fagyban, hóban, jégben, Te vagy minden reménységem. Jön a tavasz, az új élet, Abban minden újra éled.”</a:t>
            </a:r>
          </a:p>
          <a:p>
            <a:pPr>
              <a:lnSpc>
                <a:spcPct val="90000"/>
              </a:lnSpc>
            </a:pPr>
            <a:r>
              <a:rPr lang="hu-HU" dirty="0"/>
              <a:t>„Úr Jézus, ki azt hirdetted: Ki veled tart, el nem </a:t>
            </a:r>
            <a:r>
              <a:rPr lang="hu-HU" dirty="0" err="1"/>
              <a:t>veszhet</a:t>
            </a:r>
            <a:r>
              <a:rPr lang="hu-HU" dirty="0"/>
              <a:t>. Erősítsd meg gyenge lelkünk, Örök tűzre ne kerüljünk. Ősi vihar hogyha kerget, Nyugtot szívünk nálad lelhet, Édes Jézus, kérünk szépen: Áldd meg munkánk egész évben.”</a:t>
            </a:r>
          </a:p>
          <a:p>
            <a:pPr>
              <a:lnSpc>
                <a:spcPct val="90000"/>
              </a:lnSpc>
            </a:pPr>
            <a:r>
              <a:rPr lang="hu-HU" dirty="0" err="1"/>
              <a:t>Amen</a:t>
            </a:r>
            <a:endParaRPr lang="hu-HU" dirty="0"/>
          </a:p>
          <a:p>
            <a:pPr>
              <a:lnSpc>
                <a:spcPct val="90000"/>
              </a:lnSpc>
            </a:pPr>
            <a:r>
              <a:rPr lang="hu-HU" sz="1800" dirty="0"/>
              <a:t>/Részlet a búzaszentelés énekéből/</a:t>
            </a:r>
            <a:endParaRPr lang="en-US" sz="1800" dirty="0"/>
          </a:p>
        </p:txBody>
      </p:sp>
      <p:pic>
        <p:nvPicPr>
          <p:cNvPr id="4" name="Picture 2" descr="Szent Márk napi búzaszentelés | Mind1?">
            <a:extLst>
              <a:ext uri="{FF2B5EF4-FFF2-40B4-BE49-F238E27FC236}">
                <a16:creationId xmlns:a16="http://schemas.microsoft.com/office/drawing/2014/main" id="{6BA7945E-B553-469F-8118-D4849FF17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22496" b="-2"/>
          <a:stretch/>
        </p:blipFill>
        <p:spPr bwMode="auto">
          <a:xfrm>
            <a:off x="8129871" y="2052213"/>
            <a:ext cx="3413671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156704-07AB-4688-9AA4-56227E65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88" y="216039"/>
            <a:ext cx="9252154" cy="1331407"/>
          </a:xfrm>
        </p:spPr>
        <p:txBody>
          <a:bodyPr>
            <a:noAutofit/>
          </a:bodyPr>
          <a:lstStyle/>
          <a:p>
            <a:r>
              <a:rPr lang="hu-HU" sz="2400" b="1" dirty="0"/>
              <a:t>Kedves Gyerekek!</a:t>
            </a:r>
            <a:r>
              <a:rPr lang="hu-HU" sz="2400" dirty="0"/>
              <a:t> </a:t>
            </a:r>
            <a:br>
              <a:rPr lang="hu-HU" sz="2000" dirty="0"/>
            </a:br>
            <a:r>
              <a:rPr lang="hu-HU" sz="2400" b="1" dirty="0"/>
              <a:t>Továbbra is kívánom, hogy örömmel, szívvel-lélekkel végezzétek feladataitokat!</a:t>
            </a:r>
            <a:endParaRPr lang="hu-HU" sz="2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2858DC-19A8-4731-9D54-32713844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7" y="1547446"/>
            <a:ext cx="5576836" cy="5094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hu-HU" dirty="0"/>
            </a:br>
            <a:r>
              <a:rPr lang="hu-HU" b="1" dirty="0"/>
              <a:t>Kedves Szülők!</a:t>
            </a:r>
          </a:p>
          <a:p>
            <a:pPr>
              <a:lnSpc>
                <a:spcPct val="120000"/>
              </a:lnSpc>
            </a:pPr>
            <a:br>
              <a:rPr lang="hu-HU" b="1" dirty="0"/>
            </a:br>
            <a:r>
              <a:rPr lang="hu-HU" b="1" dirty="0"/>
              <a:t>Köszönöm, hogy ott álnak gyermekeik mellett és segítik őket! </a:t>
            </a:r>
          </a:p>
          <a:p>
            <a:pPr>
              <a:lnSpc>
                <a:spcPct val="120000"/>
              </a:lnSpc>
            </a:pPr>
            <a:br>
              <a:rPr lang="hu-HU" b="1" dirty="0"/>
            </a:br>
            <a:r>
              <a:rPr lang="hu-HU" b="1" dirty="0"/>
              <a:t>Kérem, hogyha hallgattok, vagy néztek online szentmisét vasárnaponként, a szentmise naplótokban mindenképpen jelezzétek! (Visszamenőleg is!!! – és bízom bennetek!)</a:t>
            </a:r>
          </a:p>
          <a:p>
            <a:pPr>
              <a:lnSpc>
                <a:spcPct val="120000"/>
              </a:lnSpc>
            </a:pPr>
            <a:r>
              <a:rPr lang="hu-HU" b="1" dirty="0"/>
              <a:t>Rajzoljatok a megfelelő helyre egy kis keresztet vagy egy kis szívecskét például. </a:t>
            </a:r>
          </a:p>
          <a:p>
            <a:pPr>
              <a:lnSpc>
                <a:spcPct val="120000"/>
              </a:lnSpc>
            </a:pPr>
            <a:r>
              <a:rPr lang="hu-HU" b="1" dirty="0"/>
              <a:t>Év végén majd kérem lefotózni, abból látni fogom, hogy ki „vett részt” szentmiséken!</a:t>
            </a:r>
          </a:p>
          <a:p>
            <a:pPr>
              <a:lnSpc>
                <a:spcPct val="90000"/>
              </a:lnSpc>
            </a:pPr>
            <a:r>
              <a:rPr lang="hu-HU" dirty="0"/>
              <a:t>Köszönöm!</a:t>
            </a:r>
          </a:p>
          <a:p>
            <a:pPr>
              <a:lnSpc>
                <a:spcPct val="90000"/>
              </a:lnSpc>
            </a:pPr>
            <a:r>
              <a:rPr lang="hu-HU" dirty="0"/>
              <a:t>Dicsértessék a Jézus Krisztus!</a:t>
            </a:r>
          </a:p>
          <a:p>
            <a:pPr>
              <a:lnSpc>
                <a:spcPct val="90000"/>
              </a:lnSpc>
            </a:pPr>
            <a:r>
              <a:rPr lang="hu-HU" dirty="0"/>
              <a:t>Mindörökké! </a:t>
            </a:r>
            <a:r>
              <a:rPr lang="hu-HU" dirty="0" err="1"/>
              <a:t>Amen</a:t>
            </a:r>
            <a:endParaRPr lang="hu-HU" dirty="0"/>
          </a:p>
        </p:txBody>
      </p:sp>
      <p:pic>
        <p:nvPicPr>
          <p:cNvPr id="4" name="Picture 2" descr="Online szentmise etikett, hogy részvételünk jelentőségét tovább ...">
            <a:extLst>
              <a:ext uri="{FF2B5EF4-FFF2-40B4-BE49-F238E27FC236}">
                <a16:creationId xmlns:a16="http://schemas.microsoft.com/office/drawing/2014/main" id="{B5B5BCBB-C23D-42B0-8B37-8890CDED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850" y="1853249"/>
            <a:ext cx="5451627" cy="40887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C1452-943D-4688-B716-4373EEDB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900" b="1" dirty="0"/>
              <a:t>Imádsággal kezdjük ezt a digitális hittan órát is!</a:t>
            </a:r>
            <a:endParaRPr lang="hu-HU" sz="39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59495F-9CF3-4975-A751-DADA0296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Keresztvetés</a:t>
            </a:r>
          </a:p>
          <a:p>
            <a:r>
              <a:rPr lang="hu-HU" dirty="0"/>
              <a:t>Miatyánk…</a:t>
            </a:r>
          </a:p>
          <a:p>
            <a:r>
              <a:rPr lang="hu-HU" dirty="0"/>
              <a:t>Keresztvetés</a:t>
            </a:r>
          </a:p>
        </p:txBody>
      </p:sp>
      <p:pic>
        <p:nvPicPr>
          <p:cNvPr id="2050" name="Picture 2" descr="Húsvéti Gyertya Fénykép - Ingyenes képek letöltése - Pixabay">
            <a:extLst>
              <a:ext uri="{FF2B5EF4-FFF2-40B4-BE49-F238E27FC236}">
                <a16:creationId xmlns:a16="http://schemas.microsoft.com/office/drawing/2014/main" id="{DD5BA086-2911-48F4-8A42-49A5BD83F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1" b="2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B42A26-4368-4176-82FD-477DD8FD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EBEBEB"/>
                </a:solidFill>
              </a:rPr>
              <a:t>Ismétlés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F40819-3A61-4D3E-965F-A42CA1BE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600200"/>
            <a:ext cx="6188189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</a:rPr>
              <a:t>Jézus, feltámadása után többször is megjelent tanítványainak.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</a:rPr>
              <a:t>Emlékeztek?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</a:rPr>
              <a:t>Amikor Péter halászni indult a tanítványokkal és egész éjjel nem fogtak semmit, aztán hajnalban Jézus állt a parton, akinek a kérésére újra kivetették a hálót a bárka jobb oldalán és annyi halat fogtak, hogy alig bírták a bárkába húzni.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</a:rPr>
              <a:t>Erre János felismerte Jézust, de Péter volt az, aki beugrott a vízbe annyira igyekezett ki a partra.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</a:rPr>
              <a:t>Mire minden tanítvány odaért Jézus már reggelivel várta őket!</a:t>
            </a:r>
          </a:p>
        </p:txBody>
      </p:sp>
      <p:sp>
        <p:nvSpPr>
          <p:cNvPr id="13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74" name="Picture 2" descr="Az engedelmesség túloldalán rátalálni az Isten által készített ...">
            <a:extLst>
              <a:ext uri="{FF2B5EF4-FFF2-40B4-BE49-F238E27FC236}">
                <a16:creationId xmlns:a16="http://schemas.microsoft.com/office/drawing/2014/main" id="{632791E6-0016-4800-966C-57A1F09EB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r="-1" b="2642"/>
          <a:stretch/>
        </p:blipFill>
        <p:spPr bwMode="auto"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ézus megjelenik a tengernél — Őrtorony ONLINE KÖNYVTÁR">
            <a:extLst>
              <a:ext uri="{FF2B5EF4-FFF2-40B4-BE49-F238E27FC236}">
                <a16:creationId xmlns:a16="http://schemas.microsoft.com/office/drawing/2014/main" id="{0F095EE7-4502-4045-BD68-4C7C1A5E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r="6120"/>
          <a:stretch/>
        </p:blipFill>
        <p:spPr bwMode="auto"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E422D229-22F9-42D6-B6DF-8FDD6B4A368A}"/>
              </a:ext>
            </a:extLst>
          </p:cNvPr>
          <p:cNvSpPr/>
          <p:nvPr/>
        </p:nvSpPr>
        <p:spPr>
          <a:xfrm>
            <a:off x="648930" y="257176"/>
            <a:ext cx="9252154" cy="1419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Jézus megjelent két tanítványának is, akik Jézus halála után elhagyták Jeruzsálemet – Jézus volt a </a:t>
            </a:r>
            <a:r>
              <a:rPr lang="en-US" sz="4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Titokzatos</a:t>
            </a:r>
            <a:r>
              <a:rPr lang="en-US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</a:t>
            </a:r>
            <a:r>
              <a:rPr lang="en-US" sz="4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titárs</a:t>
            </a:r>
            <a:r>
              <a:rPr lang="hu-HU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1" y="1853249"/>
            <a:ext cx="6525440" cy="4861875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sz="2400" dirty="0"/>
              <a:t>Húsvét </a:t>
            </a:r>
            <a:r>
              <a:rPr lang="en-US" sz="2400" dirty="0" err="1"/>
              <a:t>után</a:t>
            </a:r>
            <a:r>
              <a:rPr lang="en-US" sz="2400" dirty="0"/>
              <a:t> </a:t>
            </a:r>
            <a:r>
              <a:rPr lang="en-US" sz="2400" dirty="0" err="1"/>
              <a:t>történt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két</a:t>
            </a:r>
            <a:r>
              <a:rPr lang="en-US" sz="2400" dirty="0"/>
              <a:t> </a:t>
            </a:r>
            <a:r>
              <a:rPr lang="en-US" sz="2400" dirty="0" err="1"/>
              <a:t>tanítvány</a:t>
            </a:r>
            <a:r>
              <a:rPr lang="en-US" sz="2400" dirty="0"/>
              <a:t> </a:t>
            </a:r>
            <a:r>
              <a:rPr lang="en-US" sz="2400" dirty="0" err="1"/>
              <a:t>elindult</a:t>
            </a:r>
            <a:r>
              <a:rPr lang="en-US" sz="2400" dirty="0"/>
              <a:t> </a:t>
            </a:r>
            <a:r>
              <a:rPr lang="en-US" sz="2400" dirty="0" err="1"/>
              <a:t>Jeruzsálemből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Emmausz</a:t>
            </a:r>
            <a:r>
              <a:rPr lang="en-US" sz="2400" dirty="0"/>
              <a:t> </a:t>
            </a:r>
            <a:r>
              <a:rPr lang="en-US" sz="2400" dirty="0" err="1"/>
              <a:t>nevű</a:t>
            </a:r>
            <a:r>
              <a:rPr lang="en-US" sz="2400" dirty="0"/>
              <a:t> </a:t>
            </a:r>
            <a:r>
              <a:rPr lang="en-US" sz="2400" dirty="0" err="1"/>
              <a:t>faluba</a:t>
            </a:r>
            <a:r>
              <a:rPr lang="en-US" sz="2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err="1"/>
              <a:t>Egész</a:t>
            </a:r>
            <a:r>
              <a:rPr lang="en-US" sz="2400" dirty="0"/>
              <a:t> </a:t>
            </a:r>
            <a:r>
              <a:rPr lang="en-US" sz="2400" dirty="0" err="1"/>
              <a:t>úton</a:t>
            </a:r>
            <a:r>
              <a:rPr lang="en-US" sz="2400" dirty="0"/>
              <a:t> </a:t>
            </a:r>
            <a:r>
              <a:rPr lang="en-US" sz="2400" dirty="0" err="1"/>
              <a:t>arról</a:t>
            </a:r>
            <a:r>
              <a:rPr lang="en-US" sz="2400" dirty="0"/>
              <a:t> </a:t>
            </a:r>
            <a:r>
              <a:rPr lang="en-US" sz="2400" dirty="0" err="1"/>
              <a:t>beszélgettek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miként</a:t>
            </a:r>
            <a:r>
              <a:rPr lang="en-US" sz="2400" dirty="0"/>
              <a:t> </a:t>
            </a:r>
            <a:r>
              <a:rPr lang="en-US" sz="2400" dirty="0" err="1"/>
              <a:t>lehetséges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Jézust</a:t>
            </a:r>
            <a:r>
              <a:rPr lang="en-US" sz="2400" dirty="0"/>
              <a:t>, </a:t>
            </a:r>
            <a:r>
              <a:rPr lang="en-US" sz="2400" dirty="0" err="1"/>
              <a:t>akiben</a:t>
            </a:r>
            <a:r>
              <a:rPr lang="en-US" sz="2400" dirty="0"/>
              <a:t> </a:t>
            </a:r>
            <a:r>
              <a:rPr lang="en-US" sz="2400" dirty="0" err="1"/>
              <a:t>annyira</a:t>
            </a:r>
            <a:r>
              <a:rPr lang="en-US" sz="2400" dirty="0"/>
              <a:t> </a:t>
            </a:r>
            <a:r>
              <a:rPr lang="en-US" sz="2400" dirty="0" err="1"/>
              <a:t>hittek</a:t>
            </a:r>
            <a:r>
              <a:rPr lang="en-US" sz="2400" dirty="0"/>
              <a:t>, </a:t>
            </a:r>
            <a:r>
              <a:rPr lang="en-US" sz="2400" dirty="0" err="1"/>
              <a:t>megölték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err="1"/>
              <a:t>Útközben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idegen</a:t>
            </a:r>
            <a:r>
              <a:rPr lang="en-US" sz="2400" dirty="0"/>
              <a:t> </a:t>
            </a:r>
            <a:r>
              <a:rPr lang="en-US" sz="2400" dirty="0" err="1"/>
              <a:t>csatlakozott</a:t>
            </a:r>
            <a:r>
              <a:rPr lang="en-US" sz="2400" dirty="0"/>
              <a:t> </a:t>
            </a:r>
            <a:r>
              <a:rPr lang="en-US" sz="2400" dirty="0" err="1"/>
              <a:t>hozzájuk</a:t>
            </a:r>
            <a:r>
              <a:rPr lang="en-US" sz="2400" dirty="0"/>
              <a:t>. </a:t>
            </a:r>
            <a:r>
              <a:rPr lang="en-US" sz="2400" dirty="0" err="1"/>
              <a:t>Megszólította</a:t>
            </a:r>
            <a:r>
              <a:rPr lang="en-US" sz="2400" dirty="0"/>
              <a:t> </a:t>
            </a:r>
            <a:r>
              <a:rPr lang="en-US" sz="2400" dirty="0" err="1"/>
              <a:t>őket</a:t>
            </a:r>
            <a:r>
              <a:rPr lang="en-US" sz="2400" dirty="0"/>
              <a:t>:  </a:t>
            </a:r>
            <a:r>
              <a:rPr lang="en-US" sz="2400" dirty="0" err="1"/>
              <a:t>Miről</a:t>
            </a:r>
            <a:r>
              <a:rPr lang="en-US" sz="2400" dirty="0"/>
              <a:t> </a:t>
            </a:r>
            <a:r>
              <a:rPr lang="en-US" sz="2400" dirty="0" err="1"/>
              <a:t>beszélgettetek</a:t>
            </a:r>
            <a:r>
              <a:rPr lang="en-US" sz="2400" dirty="0"/>
              <a:t>? 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 err="1"/>
              <a:t>Erre</a:t>
            </a:r>
            <a:r>
              <a:rPr lang="en-US" sz="2400" dirty="0"/>
              <a:t> </a:t>
            </a:r>
            <a:r>
              <a:rPr lang="en-US" sz="2400" dirty="0" err="1"/>
              <a:t>szomorúan</a:t>
            </a:r>
            <a:r>
              <a:rPr lang="en-US" sz="2400" dirty="0"/>
              <a:t> </a:t>
            </a:r>
            <a:r>
              <a:rPr lang="en-US" sz="2400" dirty="0" err="1"/>
              <a:t>megálltak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egyik</a:t>
            </a:r>
            <a:r>
              <a:rPr lang="en-US" sz="2400" dirty="0"/>
              <a:t>, </a:t>
            </a:r>
            <a:r>
              <a:rPr lang="en-US" sz="2400" dirty="0" err="1"/>
              <a:t>akit</a:t>
            </a:r>
            <a:r>
              <a:rPr lang="en-US" sz="2400" dirty="0"/>
              <a:t> </a:t>
            </a:r>
            <a:r>
              <a:rPr lang="en-US" sz="2400" dirty="0" err="1"/>
              <a:t>Kleofásnak</a:t>
            </a:r>
            <a:r>
              <a:rPr lang="en-US" sz="2400" dirty="0"/>
              <a:t> </a:t>
            </a:r>
            <a:r>
              <a:rPr lang="en-US" sz="2400" dirty="0" err="1"/>
              <a:t>hívtak</a:t>
            </a:r>
            <a:r>
              <a:rPr lang="en-US" sz="2400" dirty="0"/>
              <a:t>, </a:t>
            </a:r>
            <a:r>
              <a:rPr lang="en-US" sz="2400" dirty="0" err="1"/>
              <a:t>hozzá</a:t>
            </a:r>
            <a:r>
              <a:rPr lang="en-US" sz="2400" dirty="0"/>
              <a:t> </a:t>
            </a:r>
            <a:r>
              <a:rPr lang="en-US" sz="2400" dirty="0" err="1"/>
              <a:t>fordult</a:t>
            </a:r>
            <a:r>
              <a:rPr lang="en-US" sz="2400" dirty="0"/>
              <a:t>: 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egyetlen</a:t>
            </a:r>
            <a:r>
              <a:rPr lang="en-US" sz="2400" dirty="0"/>
              <a:t> ember </a:t>
            </a:r>
            <a:r>
              <a:rPr lang="en-US" sz="2400" dirty="0" err="1"/>
              <a:t>Jeruzsálemben</a:t>
            </a:r>
            <a:r>
              <a:rPr lang="en-US" sz="2400" dirty="0"/>
              <a:t>, </a:t>
            </a:r>
            <a:r>
              <a:rPr lang="en-US" sz="2400" dirty="0" err="1"/>
              <a:t>aki</a:t>
            </a:r>
            <a:r>
              <a:rPr lang="en-US" sz="2400" dirty="0"/>
              <a:t> </a:t>
            </a:r>
            <a:r>
              <a:rPr lang="en-US" sz="2400" dirty="0" err="1"/>
              <a:t>nem</a:t>
            </a:r>
            <a:r>
              <a:rPr lang="en-US" sz="2400" dirty="0"/>
              <a:t> </a:t>
            </a:r>
            <a:r>
              <a:rPr lang="en-US" sz="2400" dirty="0" err="1"/>
              <a:t>tudod</a:t>
            </a:r>
            <a:r>
              <a:rPr lang="en-US" sz="2400" dirty="0"/>
              <a:t>, mi </a:t>
            </a:r>
            <a:r>
              <a:rPr lang="en-US" sz="2400" dirty="0" err="1"/>
              <a:t>történt</a:t>
            </a:r>
            <a:r>
              <a:rPr lang="en-US" sz="2400" dirty="0"/>
              <a:t> </a:t>
            </a:r>
            <a:r>
              <a:rPr lang="en-US" sz="2400" dirty="0" err="1"/>
              <a:t>ott</a:t>
            </a:r>
            <a:r>
              <a:rPr lang="en-US" sz="2400" dirty="0"/>
              <a:t> </a:t>
            </a:r>
            <a:r>
              <a:rPr lang="en-US" sz="2400" dirty="0" err="1"/>
              <a:t>ezekben</a:t>
            </a:r>
            <a:r>
              <a:rPr lang="en-US" sz="2400" dirty="0"/>
              <a:t> a </a:t>
            </a:r>
            <a:r>
              <a:rPr lang="en-US" sz="2400" dirty="0" err="1"/>
              <a:t>napokban</a:t>
            </a:r>
            <a:r>
              <a:rPr lang="en-US" sz="2400" dirty="0"/>
              <a:t>? </a:t>
            </a:r>
            <a:r>
              <a:rPr lang="en-US" sz="2400" dirty="0" err="1"/>
              <a:t>Micsoda</a:t>
            </a:r>
            <a:r>
              <a:rPr lang="en-US" sz="2400" dirty="0"/>
              <a:t>? – </a:t>
            </a:r>
            <a:r>
              <a:rPr lang="en-US" sz="2400" dirty="0" err="1"/>
              <a:t>kérdezte</a:t>
            </a:r>
            <a:r>
              <a:rPr lang="en-US" sz="2400" dirty="0"/>
              <a:t>. – </a:t>
            </a:r>
            <a:r>
              <a:rPr lang="en-US" sz="2400" dirty="0" err="1"/>
              <a:t>Erre</a:t>
            </a:r>
            <a:r>
              <a:rPr lang="en-US" sz="2400" dirty="0"/>
              <a:t> </a:t>
            </a:r>
            <a:r>
              <a:rPr lang="en-US" sz="2400" dirty="0" err="1"/>
              <a:t>ők</a:t>
            </a:r>
            <a:r>
              <a:rPr lang="en-US" sz="2400" dirty="0"/>
              <a:t> </a:t>
            </a:r>
            <a:r>
              <a:rPr lang="en-US" sz="2400" dirty="0" err="1"/>
              <a:t>mindent</a:t>
            </a:r>
            <a:r>
              <a:rPr lang="en-US" sz="2400" dirty="0"/>
              <a:t> </a:t>
            </a:r>
            <a:r>
              <a:rPr lang="en-US" sz="2400" dirty="0" err="1"/>
              <a:t>elmeséltek</a:t>
            </a:r>
            <a:r>
              <a:rPr lang="en-US" sz="2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/>
              <a:t>Ő </a:t>
            </a:r>
            <a:r>
              <a:rPr lang="en-US" sz="2400" dirty="0" err="1"/>
              <a:t>ekkor</a:t>
            </a:r>
            <a:r>
              <a:rPr lang="en-US" sz="2400" dirty="0"/>
              <a:t> </a:t>
            </a:r>
            <a:r>
              <a:rPr lang="en-US" sz="2400" dirty="0" err="1"/>
              <a:t>így</a:t>
            </a:r>
            <a:r>
              <a:rPr lang="en-US" sz="2400" dirty="0"/>
              <a:t> </a:t>
            </a:r>
            <a:r>
              <a:rPr lang="en-US" sz="2400" dirty="0" err="1"/>
              <a:t>szólt</a:t>
            </a:r>
            <a:r>
              <a:rPr lang="en-US" sz="2400" dirty="0"/>
              <a:t>: Ó,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balgák</a:t>
            </a:r>
            <a:r>
              <a:rPr lang="en-US" sz="2400" dirty="0"/>
              <a:t>!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nem</a:t>
            </a:r>
            <a:r>
              <a:rPr lang="en-US" sz="2400" dirty="0"/>
              <a:t> </a:t>
            </a:r>
            <a:r>
              <a:rPr lang="en-US" sz="2400" dirty="0" err="1"/>
              <a:t>épp</a:t>
            </a:r>
            <a:r>
              <a:rPr lang="en-US" sz="2400" dirty="0"/>
              <a:t> </a:t>
            </a:r>
            <a:r>
              <a:rPr lang="en-US" sz="2400" dirty="0" err="1"/>
              <a:t>ezek</a:t>
            </a:r>
            <a:r>
              <a:rPr lang="en-US" sz="2400" dirty="0"/>
              <a:t> </a:t>
            </a:r>
            <a:r>
              <a:rPr lang="en-US" sz="2400" dirty="0" err="1"/>
              <a:t>vannak</a:t>
            </a:r>
            <a:r>
              <a:rPr lang="en-US" sz="2400" dirty="0"/>
              <a:t> </a:t>
            </a:r>
            <a:r>
              <a:rPr lang="en-US" sz="2400" dirty="0" err="1"/>
              <a:t>megírva</a:t>
            </a:r>
            <a:r>
              <a:rPr lang="en-US" sz="2400" dirty="0"/>
              <a:t> a </a:t>
            </a:r>
            <a:r>
              <a:rPr lang="en-US" sz="2400" dirty="0" err="1"/>
              <a:t>Messiásról</a:t>
            </a:r>
            <a:r>
              <a:rPr lang="en-US" sz="2400" dirty="0"/>
              <a:t>?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szépen</a:t>
            </a:r>
            <a:r>
              <a:rPr lang="en-US" sz="2400" dirty="0"/>
              <a:t> </a:t>
            </a:r>
            <a:r>
              <a:rPr lang="en-US" sz="2400" dirty="0" err="1"/>
              <a:t>sorjában</a:t>
            </a:r>
            <a:r>
              <a:rPr lang="en-US" sz="2400" dirty="0"/>
              <a:t>, </a:t>
            </a:r>
            <a:r>
              <a:rPr lang="en-US" sz="2400" dirty="0" err="1"/>
              <a:t>Mózestől</a:t>
            </a:r>
            <a:r>
              <a:rPr lang="en-US" sz="2400" dirty="0"/>
              <a:t> </a:t>
            </a:r>
            <a:r>
              <a:rPr lang="en-US" sz="2400" dirty="0" err="1"/>
              <a:t>kezdve</a:t>
            </a:r>
            <a:r>
              <a:rPr lang="en-US" sz="2400" dirty="0"/>
              <a:t>, </a:t>
            </a:r>
            <a:r>
              <a:rPr lang="en-US" sz="2400" dirty="0" err="1"/>
              <a:t>mindent</a:t>
            </a:r>
            <a:r>
              <a:rPr lang="en-US" sz="2400" dirty="0"/>
              <a:t> </a:t>
            </a:r>
            <a:r>
              <a:rPr lang="en-US" sz="2400" dirty="0" err="1"/>
              <a:t>megmagyarázott</a:t>
            </a:r>
            <a:r>
              <a:rPr lang="en-US" sz="2400" dirty="0"/>
              <a:t> </a:t>
            </a:r>
            <a:r>
              <a:rPr lang="en-US" sz="2400" dirty="0" err="1"/>
              <a:t>nekik</a:t>
            </a:r>
            <a:r>
              <a:rPr lang="en-US" sz="2400" dirty="0"/>
              <a:t>, </a:t>
            </a:r>
            <a:r>
              <a:rPr lang="en-US" sz="2400" dirty="0" err="1"/>
              <a:t>ami</a:t>
            </a:r>
            <a:r>
              <a:rPr lang="en-US" sz="2400" dirty="0"/>
              <a:t>  a </a:t>
            </a:r>
            <a:r>
              <a:rPr lang="en-US" sz="2400" dirty="0" err="1"/>
              <a:t>Szentírásban</a:t>
            </a:r>
            <a:r>
              <a:rPr lang="en-US" sz="2400" dirty="0"/>
              <a:t> </a:t>
            </a:r>
            <a:r>
              <a:rPr lang="en-US" sz="2400" dirty="0" err="1"/>
              <a:t>róla</a:t>
            </a:r>
            <a:r>
              <a:rPr lang="en-US" sz="2400" dirty="0"/>
              <a:t> </a:t>
            </a:r>
            <a:r>
              <a:rPr lang="en-US" sz="2400" dirty="0" err="1"/>
              <a:t>írva</a:t>
            </a:r>
            <a:r>
              <a:rPr lang="en-US" sz="2400" dirty="0"/>
              <a:t> </a:t>
            </a:r>
            <a:r>
              <a:rPr lang="en-US" sz="2400" dirty="0" err="1"/>
              <a:t>áll</a:t>
            </a:r>
            <a:r>
              <a:rPr lang="en-US" sz="2400" dirty="0"/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123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6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3"/>
          <a:srcRect l="13238" r="17238" b="-1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700" y="609601"/>
            <a:ext cx="6258737" cy="56387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Közben beesteledett, és ők odaértek  a falujukba,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Emmauszba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Az ismeretlen úgy tett, mintha tovább akarna menni.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tanítványok marasztalták: Maradj velünk, mert már esteledik, és lemenőben a nap! Betért hát velük a házba. Asztalhoz ültek.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kezébe vette a kenyeret, megtörte és nekik adta. Ebben a pillanatban felismerték, hogy Jézus az, de Ő eltűnt  a szemük elől.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szívüket hatalmas öröm és bizonyosság töltötte el: Jézus él, találkoztak vele, velük van. – Ugye, lángolt a szívünk, míg a Szentírást magyarázta!? – mondták egymásnak.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Fogták magukat és még aznap este visszatértek Jeruzsálembe. A tanítványok ezzel a hírrel fogadták őket: Valóban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feltámadt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Úr! Erre ők is mindent elmeséltek.</a:t>
            </a:r>
          </a:p>
        </p:txBody>
      </p:sp>
    </p:spTree>
    <p:extLst>
      <p:ext uri="{BB962C8B-B14F-4D97-AF65-F5344CB8AC3E}">
        <p14:creationId xmlns:p14="http://schemas.microsoft.com/office/powerpoint/2010/main" val="17060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2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4" name="Oval 2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2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7" name="Rectangle 3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3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7809954" y="1325879"/>
            <a:ext cx="3979275" cy="4413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endParaRPr lang="hu-HU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r>
              <a:rPr lang="hu-HU" sz="57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Feladat: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endParaRPr lang="hu-HU" sz="4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Egészítsd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</a:t>
            </a:r>
            <a:r>
              <a:rPr lang="hu-HU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rajzokat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történet</a:t>
            </a:r>
            <a:r>
              <a:rPr lang="hu-HU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alapján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!</a:t>
            </a:r>
            <a:endParaRPr lang="hu-HU" sz="4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r>
              <a:rPr lang="hu-HU" sz="4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Tankönyv: </a:t>
            </a:r>
            <a:br>
              <a:rPr lang="hu-HU" sz="4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hu-HU" sz="4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90. oldal </a:t>
            </a:r>
          </a:p>
          <a:p>
            <a:pPr marL="342900" lvl="0" indent="-34290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ts val="1100"/>
            </a:pPr>
            <a:endParaRPr lang="en-US" sz="4200" b="0" i="0" kern="1200" dirty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3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Tartalom helye 17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60"/>
          <a:stretch/>
        </p:blipFill>
        <p:spPr>
          <a:xfrm>
            <a:off x="180869" y="351693"/>
            <a:ext cx="7093353" cy="65063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453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0049FB-9EB9-40A5-B47A-F88DBA10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513" y="2438400"/>
            <a:ext cx="7323365" cy="41746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Úr Jézus csatlakozik hozzánk életünk útján.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Örömeinkben, nehézségeinkben is velünk van!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Készítsétek el a következő feladatokat!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91. o.)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Jézust nagyon érdekli, hogy mi van veled! Rajzolj le egy fontos eseményt az üres helyre, ami történt veled!</a:t>
            </a:r>
            <a:b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Téged is tanít a Szentíráson keresztül. </a:t>
            </a: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Díszítsd ki a Szentírás borítóját!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Téged is táplálni akar az Eucharisztiával a szentmisén. </a:t>
            </a: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Egészítsd ki az oltárt és rajzold rá a gyertyákat, a feszületet, a </a:t>
            </a:r>
            <a:r>
              <a:rPr lang="hu-H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kelyhet</a:t>
            </a:r>
            <a:r>
              <a:rPr lang="hu-H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 tálkát az ostyának!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2" y="2827302"/>
            <a:ext cx="1519021" cy="1602091"/>
          </a:xfrm>
          <a:prstGeom prst="rect">
            <a:avLst/>
          </a:prstGeom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893" y="4970533"/>
            <a:ext cx="1787678" cy="1254043"/>
          </a:xfrm>
          <a:prstGeom prst="rect">
            <a:avLst/>
          </a:prstGeom>
          <a:effec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8ADFB08-3545-4375-84EC-F54E2CDC22AF}"/>
              </a:ext>
            </a:extLst>
          </p:cNvPr>
          <p:cNvSpPr/>
          <p:nvPr/>
        </p:nvSpPr>
        <p:spPr>
          <a:xfrm>
            <a:off x="751114" y="796864"/>
            <a:ext cx="90868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szeret téged! Emlékszel, amikor órán erről beszéltünk? </a:t>
            </a:r>
          </a:p>
          <a:p>
            <a:pPr lvl="0">
              <a:lnSpc>
                <a:spcPct val="90000"/>
              </a:lnSpc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 vagy számára és az életed értékes ajándék!!</a:t>
            </a:r>
          </a:p>
        </p:txBody>
      </p:sp>
      <p:pic>
        <p:nvPicPr>
          <p:cNvPr id="9" name="Ábra 8" descr="Szív">
            <a:extLst>
              <a:ext uri="{FF2B5EF4-FFF2-40B4-BE49-F238E27FC236}">
                <a16:creationId xmlns:a16="http://schemas.microsoft.com/office/drawing/2014/main" id="{F6EEB78E-997F-44DB-AB1C-6171F6742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5443" y="1174328"/>
            <a:ext cx="873642" cy="8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1C2E5E-5E3B-4B76-93CF-95ABE1A5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8163"/>
          </a:xfrm>
        </p:spPr>
        <p:txBody>
          <a:bodyPr/>
          <a:lstStyle/>
          <a:p>
            <a:r>
              <a:rPr lang="hu-HU" dirty="0"/>
              <a:t>Lapozz egyet a tankönyvedben!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409B06-D0C5-4D80-BED1-E69F25B9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94" y="1436914"/>
            <a:ext cx="10891156" cy="4811485"/>
          </a:xfrm>
        </p:spPr>
        <p:txBody>
          <a:bodyPr>
            <a:normAutofit/>
          </a:bodyPr>
          <a:lstStyle/>
          <a:p>
            <a:pPr lvl="0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érzéssel indult el Jeruzsálemből a két tanítvány? Hogyan tértek vissza? </a:t>
            </a:r>
            <a:b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Írd rá a vándorbotokra!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(TK. 92. o.)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felső botra írjátok, hogy: </a:t>
            </a: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szomorú, 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hiszen szomorúak voltak Jézus halála miatt.</a:t>
            </a:r>
          </a:p>
          <a:p>
            <a:pPr marL="0" lvl="0" indent="0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Az alsó botra írjátok, hogy: </a:t>
            </a: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vidám, 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hiszen vidáman mentek vissza Jeruzsálembe, hogy elmeséljék az apostoloknak, hogy találkoztak a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feltámadt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Jézussal.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Néha utólag ismerjük fel, mint az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emmauszi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tanítványok, hogy Jézus velünk volt, vigyázott ránk valamilyen eseményben. Máskor pedig biztosan tudjuk, hogy itt van velünk. Volt már ilyen élményed? Ezek mind Isten ajándékai számunkra.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nevezzük Istennek ezt a titokzatosan ajándékát más szóval? Állítsd növekvő sorrendbe a betűket!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9903BBB-BF6E-430E-9480-C890C147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9" y="3188645"/>
            <a:ext cx="3304318" cy="7681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5DEB03D-54AC-4307-B243-23A5143A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78" y="5849519"/>
            <a:ext cx="2266643" cy="5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D13EAB-68CC-47AE-8F13-AF15C4B8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7"/>
            <a:ext cx="4166510" cy="85663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EBEBEB"/>
                </a:solidFill>
              </a:rPr>
              <a:t>Szorgalmik: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098" name="Picture 2" descr="Sorozatok (Újszövetség).">
            <a:extLst>
              <a:ext uri="{FF2B5EF4-FFF2-40B4-BE49-F238E27FC236}">
                <a16:creationId xmlns:a16="http://schemas.microsoft.com/office/drawing/2014/main" id="{9D7C652F-1E74-4519-BDD3-1B67D039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026" y="647698"/>
            <a:ext cx="3893820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72AA5-E291-4CE8-A4AC-D50969F1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88607"/>
            <a:ext cx="4412926" cy="45958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A tankönyved 92. oldalán </a:t>
            </a:r>
            <a:br>
              <a:rPr lang="hu-HU" dirty="0">
                <a:solidFill>
                  <a:srgbClr val="EBEBEB"/>
                </a:solidFill>
              </a:rPr>
            </a:br>
            <a:r>
              <a:rPr lang="hu-HU" dirty="0">
                <a:solidFill>
                  <a:srgbClr val="EBEBEB"/>
                </a:solidFill>
              </a:rPr>
              <a:t>a 4. feladat</a:t>
            </a:r>
          </a:p>
          <a:p>
            <a:r>
              <a:rPr lang="hu-HU" dirty="0" err="1">
                <a:solidFill>
                  <a:srgbClr val="EBEBEB"/>
                </a:solidFill>
              </a:rPr>
              <a:t>Puzzlek</a:t>
            </a:r>
            <a:r>
              <a:rPr lang="hu-HU" dirty="0">
                <a:solidFill>
                  <a:srgbClr val="EBEBEB"/>
                </a:solidFill>
              </a:rPr>
              <a:t>:</a:t>
            </a:r>
          </a:p>
          <a:p>
            <a:r>
              <a:rPr lang="hu-HU" dirty="0">
                <a:solidFill>
                  <a:srgbClr val="EBEBEB"/>
                </a:solidFill>
                <a:hlinkClick r:id="rId3"/>
              </a:rPr>
              <a:t>https://www.jigsawplanet.com/?rc=play&amp;pid=3962974d7e30</a:t>
            </a:r>
            <a:endParaRPr lang="hu-HU" dirty="0">
              <a:solidFill>
                <a:srgbClr val="EBEBEB"/>
              </a:solidFill>
            </a:endParaRPr>
          </a:p>
          <a:p>
            <a:r>
              <a:rPr lang="hu-HU" dirty="0">
                <a:solidFill>
                  <a:srgbClr val="EBEBEB"/>
                </a:solidFill>
                <a:hlinkClick r:id="rId4"/>
              </a:rPr>
              <a:t>https://www.jigsawplanet.com/?rc=play&amp;pid=0b0c1dd8b810</a:t>
            </a:r>
            <a:endParaRPr lang="hu-HU" dirty="0">
              <a:solidFill>
                <a:srgbClr val="EBEBEB"/>
              </a:solidFill>
            </a:endParaRPr>
          </a:p>
          <a:p>
            <a:r>
              <a:rPr lang="hu-HU" dirty="0">
                <a:solidFill>
                  <a:srgbClr val="EBEBEB"/>
                </a:solidFill>
              </a:rPr>
              <a:t>Színező:</a:t>
            </a:r>
            <a:br>
              <a:rPr lang="hu-HU" dirty="0">
                <a:solidFill>
                  <a:srgbClr val="EBEBEB"/>
                </a:solidFill>
              </a:rPr>
            </a:br>
            <a:endParaRPr lang="hu-HU" dirty="0">
              <a:solidFill>
                <a:srgbClr val="EBEBEB"/>
              </a:solidFill>
            </a:endParaRPr>
          </a:p>
          <a:p>
            <a:r>
              <a:rPr lang="hu-HU" sz="2400" b="1" dirty="0">
                <a:solidFill>
                  <a:srgbClr val="EBEBEB"/>
                </a:solidFill>
              </a:rPr>
              <a:t>Kérlek minden feladatot, amit elkészítettél fotózd le és küldd el nekem!!</a:t>
            </a:r>
          </a:p>
        </p:txBody>
      </p:sp>
    </p:spTree>
    <p:extLst>
      <p:ext uri="{BB962C8B-B14F-4D97-AF65-F5344CB8AC3E}">
        <p14:creationId xmlns:p14="http://schemas.microsoft.com/office/powerpoint/2010/main" val="130390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1017</Words>
  <Application>Microsoft Office PowerPoint</Application>
  <PresentationFormat>Szélesvásznú</PresentationFormat>
  <Paragraphs>78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</vt:lpstr>
      <vt:lpstr>Dicsértessék a Jézus Krisztus! Mindörökké! Amen</vt:lpstr>
      <vt:lpstr>Imádsággal kezdjük ezt a digitális hittan órát is!</vt:lpstr>
      <vt:lpstr>Ismétlés</vt:lpstr>
      <vt:lpstr>PowerPoint-bemutató</vt:lpstr>
      <vt:lpstr>PowerPoint-bemutató</vt:lpstr>
      <vt:lpstr>PowerPoint-bemutató</vt:lpstr>
      <vt:lpstr>PowerPoint-bemutató</vt:lpstr>
      <vt:lpstr>Lapozz egyet a tankönyvedben!</vt:lpstr>
      <vt:lpstr>Szorgalmik:</vt:lpstr>
      <vt:lpstr>PowerPoint-bemutató</vt:lpstr>
      <vt:lpstr>Mivel e hét vasárnapján búzaszentelő szentmisék lesznek, kérjük Isten áldását és imádkozzunk mi is óra végén  földjeink bőséges  terméséért és a kedvező időjárásért ! </vt:lpstr>
      <vt:lpstr>Kedves Gyerekek!  Továbbra is kívánom, hogy örömmel, szívvel-lélekkel végezzétek feladataitokat!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Dicsértessék a Jézus Krisztus! Mindörökké! Amen</dc:title>
  <dc:creator>Ildikó Timár</dc:creator>
  <cp:lastModifiedBy>Ildikó Timár</cp:lastModifiedBy>
  <cp:revision>22</cp:revision>
  <cp:lastPrinted>2020-04-20T14:10:44Z</cp:lastPrinted>
  <dcterms:created xsi:type="dcterms:W3CDTF">2020-04-20T08:13:14Z</dcterms:created>
  <dcterms:modified xsi:type="dcterms:W3CDTF">2020-04-20T14:20:15Z</dcterms:modified>
</cp:coreProperties>
</file>