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A4F35-E89F-4A78-A78F-502A30435BEC}" type="datetimeFigureOut">
              <a:rPr lang="hu-HU" smtClean="0"/>
              <a:t>2014.11.03.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B3CE-01D6-4FCF-B03A-991CF3F6AC3E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&#233;dia.hu/" TargetMode="External"/><Relationship Id="rId2" Type="http://schemas.openxmlformats.org/officeDocument/2006/relationships/hyperlink" Target="http://www.google.h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400" b="1" u="sng" dirty="0" smtClean="0">
                <a:latin typeface="Times New Roman" pitchFamily="18" charset="0"/>
                <a:cs typeface="Times New Roman" pitchFamily="18" charset="0"/>
              </a:rPr>
              <a:t>Külföldi szentjeink</a:t>
            </a:r>
            <a:endParaRPr lang="hu-HU" sz="5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Bradley Hand ITC" pitchFamily="66" charset="0"/>
              </a:rPr>
              <a:t>Szent Ilona</a:t>
            </a:r>
            <a:endParaRPr lang="hu-HU" sz="3600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Szent Ilona 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err="1"/>
              <a:t>Flavia</a:t>
            </a:r>
            <a:r>
              <a:rPr lang="hu-HU" b="1" dirty="0"/>
              <a:t> (Fulvia) </a:t>
            </a:r>
            <a:r>
              <a:rPr lang="hu-HU" b="1" dirty="0" err="1"/>
              <a:t>Iulia</a:t>
            </a:r>
            <a:r>
              <a:rPr lang="hu-HU" b="1" dirty="0"/>
              <a:t> </a:t>
            </a:r>
            <a:r>
              <a:rPr lang="hu-HU" b="1" dirty="0" err="1"/>
              <a:t>Helena</a:t>
            </a:r>
            <a:r>
              <a:rPr lang="hu-HU" dirty="0"/>
              <a:t>, más néven </a:t>
            </a:r>
            <a:r>
              <a:rPr lang="hu-HU" b="1" dirty="0"/>
              <a:t>Szent Ilona</a:t>
            </a:r>
            <a:r>
              <a:rPr lang="hu-HU" dirty="0"/>
              <a:t>, </a:t>
            </a:r>
            <a:r>
              <a:rPr lang="hu-HU" b="1" dirty="0"/>
              <a:t>Szent </a:t>
            </a:r>
            <a:r>
              <a:rPr lang="hu-HU" b="1" dirty="0" smtClean="0"/>
              <a:t>Heléna</a:t>
            </a:r>
            <a:r>
              <a:rPr lang="hu-HU" dirty="0"/>
              <a:t> </a:t>
            </a:r>
            <a:r>
              <a:rPr lang="hu-HU" dirty="0" err="1" smtClean="0"/>
              <a:t>Drepanumban</a:t>
            </a:r>
            <a:r>
              <a:rPr lang="hu-HU" dirty="0" smtClean="0"/>
              <a:t> született 248-ban</a:t>
            </a:r>
            <a:r>
              <a:rPr lang="hu-HU" dirty="0"/>
              <a:t> </a:t>
            </a:r>
            <a:r>
              <a:rPr lang="hu-HU" dirty="0" smtClean="0"/>
              <a:t>. </a:t>
            </a:r>
            <a:r>
              <a:rPr lang="hu-HU" dirty="0" err="1" smtClean="0"/>
              <a:t>Constantius</a:t>
            </a:r>
            <a:r>
              <a:rPr lang="hu-HU" dirty="0" smtClean="0"/>
              <a:t> </a:t>
            </a:r>
            <a:r>
              <a:rPr lang="hu-HU" dirty="0" err="1" smtClean="0"/>
              <a:t>Chlorus</a:t>
            </a:r>
            <a:r>
              <a:rPr lang="hu-HU" dirty="0" smtClean="0"/>
              <a:t> </a:t>
            </a:r>
            <a:r>
              <a:rPr lang="hu-HU" dirty="0"/>
              <a:t> első felesége, </a:t>
            </a:r>
            <a:r>
              <a:rPr lang="hu-HU" dirty="0" smtClean="0"/>
              <a:t>Nagy Konstantin császár </a:t>
            </a:r>
            <a:r>
              <a:rPr lang="hu-HU" dirty="0"/>
              <a:t>édesanyja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pic>
        <p:nvPicPr>
          <p:cNvPr id="4" name="Kép 3" descr="3039543_52367316a8ad0bd7826fc09697ae712e_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789040"/>
            <a:ext cx="3435085" cy="2576314"/>
          </a:xfrm>
          <a:prstGeom prst="rect">
            <a:avLst/>
          </a:prstGeom>
        </p:spPr>
      </p:pic>
      <p:pic>
        <p:nvPicPr>
          <p:cNvPr id="5" name="Kép 4" descr="constantius_i_altes_museum_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789040"/>
            <a:ext cx="1512168" cy="26110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 Miután Constantinus kivégeztette </a:t>
            </a:r>
            <a:r>
              <a:rPr lang="hu-HU" dirty="0" smtClean="0"/>
              <a:t>fiát, 326-ban </a:t>
            </a:r>
            <a:r>
              <a:rPr lang="hu-HU" dirty="0"/>
              <a:t>a </a:t>
            </a:r>
            <a:r>
              <a:rPr lang="hu-HU" dirty="0" smtClean="0"/>
              <a:t>Szentföldre</a:t>
            </a:r>
            <a:r>
              <a:rPr lang="hu-HU" dirty="0"/>
              <a:t> zarándokolt, bejárta a kereszténység szent helyeit, templomokat építtetett </a:t>
            </a:r>
            <a:r>
              <a:rPr lang="hu-HU" dirty="0" smtClean="0"/>
              <a:t>Betlehemben, </a:t>
            </a:r>
            <a:r>
              <a:rPr lang="hu-HU" dirty="0"/>
              <a:t>az Olajfák hegyén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pic>
        <p:nvPicPr>
          <p:cNvPr id="4" name="Kép 3" descr="800px-Betlehem-bazil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789040"/>
            <a:ext cx="3384376" cy="25382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 A hagyomány neki tulajdonítja </a:t>
            </a:r>
            <a:r>
              <a:rPr lang="hu-HU" dirty="0" smtClean="0"/>
              <a:t>Jézus keresztjének</a:t>
            </a:r>
            <a:r>
              <a:rPr lang="hu-HU" dirty="0"/>
              <a:t> megtalálását, ezért lett a </a:t>
            </a:r>
            <a:r>
              <a:rPr lang="hu-HU" dirty="0" smtClean="0">
                <a:solidFill>
                  <a:srgbClr val="00B0F0"/>
                </a:solidFill>
              </a:rPr>
              <a:t>régészek</a:t>
            </a:r>
            <a:r>
              <a:rPr lang="hu-HU" dirty="0">
                <a:solidFill>
                  <a:srgbClr val="00B0F0"/>
                </a:solidFill>
              </a:rPr>
              <a:t> </a:t>
            </a:r>
            <a:r>
              <a:rPr lang="hu-HU" dirty="0" smtClean="0">
                <a:solidFill>
                  <a:srgbClr val="00B0F0"/>
                </a:solidFill>
              </a:rPr>
              <a:t>védőszentje. 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A</a:t>
            </a:r>
            <a:r>
              <a:rPr lang="hu-HU" dirty="0" smtClean="0">
                <a:solidFill>
                  <a:srgbClr val="00B0F0"/>
                </a:solidFill>
              </a:rPr>
              <a:t> bányászok védőszentjének </a:t>
            </a:r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is tartják.</a:t>
            </a:r>
          </a:p>
          <a:p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A legenda szerint Jézus keresztjének megtalált darabjait egy gyógyíthatatlan nőhöz vitte, aki meggyógyult tőle.</a:t>
            </a:r>
          </a:p>
          <a:p>
            <a:r>
              <a:rPr lang="hu-HU" dirty="0" smtClean="0">
                <a:solidFill>
                  <a:schemeClr val="tx1">
                    <a:lumMod val="95000"/>
                  </a:schemeClr>
                </a:solidFill>
              </a:rPr>
              <a:t>Neki köszönhetőek a napkeleti bölcsek maradványainak megtalálása is.</a:t>
            </a:r>
            <a:endParaRPr lang="hu-H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Szentként tisztelik, ünnepe a katolikus egyházban </a:t>
            </a:r>
            <a:r>
              <a:rPr lang="hu-HU" dirty="0" smtClean="0"/>
              <a:t>augusztus 18-án van.</a:t>
            </a:r>
          </a:p>
          <a:p>
            <a:r>
              <a:rPr lang="hu-HU" dirty="0" smtClean="0"/>
              <a:t>Az etiópok, az anglikán és az ortodox egyház is szentként néz rá. </a:t>
            </a:r>
          </a:p>
          <a:p>
            <a:endParaRPr lang="hu-HU" dirty="0"/>
          </a:p>
        </p:txBody>
      </p:sp>
      <p:pic>
        <p:nvPicPr>
          <p:cNvPr id="4" name="Kép 3" descr="0521Helen-Equal-to-Apostles0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717032"/>
            <a:ext cx="2154570" cy="2736304"/>
          </a:xfrm>
          <a:prstGeom prst="rect">
            <a:avLst/>
          </a:prstGeom>
        </p:spPr>
      </p:pic>
      <p:pic>
        <p:nvPicPr>
          <p:cNvPr id="5" name="Kép 4" descr="Hele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645024"/>
            <a:ext cx="1944216" cy="27303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Érmékre is nyomták az arcképét</a:t>
            </a:r>
            <a:endParaRPr lang="hu-HU" dirty="0"/>
          </a:p>
        </p:txBody>
      </p:sp>
      <p:pic>
        <p:nvPicPr>
          <p:cNvPr id="4" name="Tartalom helye 3" descr="_alexandria_RIC_038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844824"/>
            <a:ext cx="3959387" cy="1989675"/>
          </a:xfrm>
        </p:spPr>
      </p:pic>
      <p:pic>
        <p:nvPicPr>
          <p:cNvPr id="5" name="Kép 4" descr="_alexandria_RIC_038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573016"/>
            <a:ext cx="4071657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Források</a:t>
            </a:r>
            <a:endParaRPr lang="hu-HU" sz="6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hlinkClick r:id="rId2"/>
              </a:rPr>
              <a:t>www.google.hu</a:t>
            </a:r>
            <a:endParaRPr lang="hu-HU" dirty="0" smtClean="0"/>
          </a:p>
          <a:p>
            <a:r>
              <a:rPr lang="hu-HU" dirty="0" err="1" smtClean="0">
                <a:hlinkClick r:id="rId3"/>
              </a:rPr>
              <a:t>www.wikipédia.hu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31</Words>
  <Application>Microsoft Office PowerPoint</Application>
  <PresentationFormat>Diavetítés a képernyőre (4:3 oldalarány)</PresentationFormat>
  <Paragraphs>14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Office-téma</vt:lpstr>
      <vt:lpstr>Külföldi szentjeink</vt:lpstr>
      <vt:lpstr>Szent Ilona élete</vt:lpstr>
      <vt:lpstr>3. dia</vt:lpstr>
      <vt:lpstr>4. dia</vt:lpstr>
      <vt:lpstr>5. dia</vt:lpstr>
      <vt:lpstr>Érmékre is nyomták az arcképét</vt:lpstr>
      <vt:lpstr>Források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Külföldi szentjeink</dc:title>
  <dc:creator>Tanuló</dc:creator>
  <cp:lastModifiedBy>Tanuló</cp:lastModifiedBy>
  <cp:revision>4</cp:revision>
  <dcterms:created xsi:type="dcterms:W3CDTF">2014-11-03T19:18:16Z</dcterms:created>
  <dcterms:modified xsi:type="dcterms:W3CDTF">2014-11-03T19:49:07Z</dcterms:modified>
</cp:coreProperties>
</file>