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16"/>
  </p:handoutMasterIdLst>
  <p:sldIdLst>
    <p:sldId id="272" r:id="rId2"/>
    <p:sldId id="256" r:id="rId3"/>
    <p:sldId id="257" r:id="rId4"/>
    <p:sldId id="258" r:id="rId5"/>
    <p:sldId id="260" r:id="rId6"/>
    <p:sldId id="266" r:id="rId7"/>
    <p:sldId id="262" r:id="rId8"/>
    <p:sldId id="274" r:id="rId9"/>
    <p:sldId id="276" r:id="rId10"/>
    <p:sldId id="273" r:id="rId11"/>
    <p:sldId id="277" r:id="rId12"/>
    <p:sldId id="267" r:id="rId13"/>
    <p:sldId id="270" r:id="rId14"/>
    <p:sldId id="27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>
        <p:scale>
          <a:sx n="76" d="100"/>
          <a:sy n="76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7FF8C-7784-4023-9074-0838E5BE21B5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7D203-AFF8-4B47-A3C7-669317E82C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5132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E19D10-FA8B-481E-84E9-136A0A929FEF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C9F926-49C7-4C93-92A3-ACE4065A54F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yarkurir.hu/hirek/hol-es-mikor-kovetheto-elo-szentmise-kozvetites-osszegyujtottuk-lehetosegeket" TargetMode="External"/><Relationship Id="rId2" Type="http://schemas.openxmlformats.org/officeDocument/2006/relationships/hyperlink" Target="https://veszpremiersekseg.hu/szentmise-kozvetitesek-veszprembol/?fbclid=IwAR3kaQqW7wwfAto7pbIwJUrJSfQPLxBk6wKym-FDv2KwwJywjZfJgd_nBY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1380089/hittan/h%c3%basv%c3%a9ti-%c3%bcnnepk%c3%b6r" TargetMode="External"/><Relationship Id="rId2" Type="http://schemas.openxmlformats.org/officeDocument/2006/relationships/hyperlink" Target="https://wordwall.net/hu/resource/995227/hittan/t%c3%adzparan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476672"/>
            <a:ext cx="4464496" cy="5256584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Dicsértessék a Jézus Krisztus!</a:t>
            </a:r>
            <a:br>
              <a:rPr lang="hu-HU" sz="3600" dirty="0" smtClean="0"/>
            </a:br>
            <a:r>
              <a:rPr lang="hu-HU" sz="3600" dirty="0" smtClean="0"/>
              <a:t>Mindörökké. Ámen.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b="1" dirty="0" smtClean="0"/>
              <a:t>Szeretettel </a:t>
            </a:r>
            <a:r>
              <a:rPr lang="hu-HU" sz="3600" dirty="0" smtClean="0"/>
              <a:t>k</a:t>
            </a:r>
            <a:r>
              <a:rPr lang="hu-HU" sz="3600" b="1" dirty="0" smtClean="0"/>
              <a:t>öszöntelek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>  a digitális  hittan órán!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1440160" cy="576064"/>
          </a:xfrm>
        </p:spPr>
        <p:txBody>
          <a:bodyPr>
            <a:normAutofit fontScale="92500" lnSpcReduction="20000"/>
          </a:bodyPr>
          <a:lstStyle/>
          <a:p>
            <a:endParaRPr lang="hu-HU" sz="4000" dirty="0"/>
          </a:p>
        </p:txBody>
      </p:sp>
      <p:pic>
        <p:nvPicPr>
          <p:cNvPr id="5" name="Picture 2" descr="Élő szentmise közvetítés Húsvétvasárnap Déváról - 2019 - YouTube">
            <a:extLst>
              <a:ext uri="{FF2B5EF4-FFF2-40B4-BE49-F238E27FC236}">
                <a16:creationId xmlns:lc="http://schemas.openxmlformats.org/drawingml/2006/lockedCanvas" xmlns:a16="http://schemas.microsoft.com/office/drawing/2014/main" xmlns="" id="{5C90C120-C313-4778-B83A-56515E853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5938" r="18972" b="1"/>
          <a:stretch/>
        </p:blipFill>
        <p:spPr bwMode="auto">
          <a:xfrm>
            <a:off x="0" y="1484784"/>
            <a:ext cx="3995936" cy="39910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3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sz="1900" b="1" dirty="0" smtClean="0">
                <a:solidFill>
                  <a:srgbClr val="FF0000"/>
                </a:solidFill>
              </a:rPr>
              <a:t>Összekeveredtek az </a:t>
            </a:r>
            <a:r>
              <a:rPr lang="hu-HU" sz="1900" b="1" dirty="0" smtClean="0">
                <a:solidFill>
                  <a:srgbClr val="FF0000"/>
                </a:solidFill>
              </a:rPr>
              <a:t>Egyház 5 </a:t>
            </a:r>
            <a:r>
              <a:rPr lang="hu-HU" sz="1900" b="1" dirty="0" smtClean="0">
                <a:solidFill>
                  <a:srgbClr val="FF0000"/>
                </a:solidFill>
              </a:rPr>
              <a:t>parancsainak szavai. </a:t>
            </a:r>
            <a:endParaRPr lang="hu-HU" sz="19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hu-HU" sz="19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u-HU" sz="1900" b="1" dirty="0" smtClean="0">
                <a:solidFill>
                  <a:srgbClr val="FF0000"/>
                </a:solidFill>
              </a:rPr>
              <a:t>Keresd azokat a szavakat amik nem illenek bele a parancsolatokba.</a:t>
            </a:r>
          </a:p>
          <a:p>
            <a:pPr algn="ctr">
              <a:buNone/>
            </a:pPr>
            <a:r>
              <a:rPr lang="hu-HU" sz="1900" b="1" dirty="0" smtClean="0">
                <a:solidFill>
                  <a:srgbClr val="FF0000"/>
                </a:solidFill>
              </a:rPr>
              <a:t>Azokat a szavakat 3 ilyet találsz, írd le a hittan füzetedbe .</a:t>
            </a:r>
          </a:p>
          <a:p>
            <a:pPr algn="ctr">
              <a:buNone/>
            </a:pPr>
            <a:endParaRPr lang="hu-HU" sz="19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dirty="0" smtClean="0"/>
              <a:t>	 </a:t>
            </a:r>
            <a:r>
              <a:rPr lang="hu-HU" dirty="0" smtClean="0"/>
              <a:t>Az </a:t>
            </a:r>
            <a:r>
              <a:rPr lang="hu-HU" dirty="0" smtClean="0"/>
              <a:t>Egyházat, </a:t>
            </a:r>
            <a:r>
              <a:rPr lang="hu-HU" dirty="0" smtClean="0"/>
              <a:t>böjtöket </a:t>
            </a:r>
            <a:r>
              <a:rPr lang="hu-HU" dirty="0" smtClean="0"/>
              <a:t>,hozzájárulásoddal ,Házasságodat </a:t>
            </a:r>
            <a:r>
              <a:rPr lang="hu-HU" dirty="0" smtClean="0"/>
              <a:t>az Egyház szerint kösd </a:t>
            </a:r>
            <a:r>
              <a:rPr lang="hu-HU" dirty="0" smtClean="0"/>
              <a:t>meg és, támogasd, </a:t>
            </a:r>
            <a:r>
              <a:rPr lang="hu-HU" dirty="0" smtClean="0"/>
              <a:t>gyermekeidet </a:t>
            </a:r>
            <a:r>
              <a:rPr lang="hu-HU" dirty="0" smtClean="0"/>
              <a:t>katolikus, péterfillér,neveld, Évente, </a:t>
            </a:r>
            <a:r>
              <a:rPr lang="hu-HU" dirty="0" smtClean="0"/>
              <a:t>és a húsvéti </a:t>
            </a:r>
            <a:r>
              <a:rPr lang="hu-HU" dirty="0" smtClean="0"/>
              <a:t>időben, anyagi, adomány, A vasárnapot, is, és, </a:t>
            </a:r>
            <a:r>
              <a:rPr lang="hu-HU" dirty="0" smtClean="0"/>
              <a:t>legalább </a:t>
            </a:r>
            <a:r>
              <a:rPr lang="hu-HU" dirty="0" smtClean="0"/>
              <a:t>a, </a:t>
            </a:r>
            <a:r>
              <a:rPr lang="hu-HU" dirty="0" smtClean="0"/>
              <a:t>kötelező </a:t>
            </a:r>
            <a:r>
              <a:rPr lang="hu-HU" dirty="0" smtClean="0"/>
              <a:t>,gyónjál ,szentmisével és, </a:t>
            </a:r>
            <a:r>
              <a:rPr lang="hu-HU" dirty="0" smtClean="0"/>
              <a:t>törvényei munkaszünettel szenteld </a:t>
            </a:r>
            <a:r>
              <a:rPr lang="hu-HU" dirty="0" smtClean="0"/>
              <a:t>meg, </a:t>
            </a:r>
            <a:r>
              <a:rPr lang="hu-HU" dirty="0" smtClean="0"/>
              <a:t>a </a:t>
            </a:r>
            <a:r>
              <a:rPr lang="hu-HU" dirty="0" smtClean="0"/>
              <a:t>ünnepeket,plébániai közösség, </a:t>
            </a:r>
            <a:r>
              <a:rPr lang="hu-HU" dirty="0" smtClean="0"/>
              <a:t>A </a:t>
            </a:r>
            <a:r>
              <a:rPr lang="hu-HU" dirty="0" smtClean="0"/>
              <a:t>pénteki, módon, áldozzál, </a:t>
            </a:r>
            <a:r>
              <a:rPr lang="hu-HU" dirty="0" smtClean="0"/>
              <a:t>bűnbánati napokat és </a:t>
            </a:r>
            <a:r>
              <a:rPr lang="hu-HU" dirty="0" smtClean="0"/>
              <a:t>parancsolt, </a:t>
            </a:r>
            <a:r>
              <a:rPr lang="hu-HU" dirty="0" smtClean="0"/>
              <a:t>tartsd </a:t>
            </a:r>
            <a:r>
              <a:rPr lang="hu-HU" dirty="0" smtClean="0"/>
              <a:t>meg.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Feladatok: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Tk</a:t>
            </a:r>
            <a:r>
              <a:rPr lang="hu-HU" dirty="0" smtClean="0"/>
              <a:t>. 128. -129. </a:t>
            </a:r>
            <a:r>
              <a:rPr lang="hu-HU" dirty="0" err="1" smtClean="0"/>
              <a:t>oldalolvasni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smtClean="0"/>
              <a:t>kérdésekre válaszokat keresni és aláhúzni.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772400" cy="1199704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0000"/>
                </a:solidFill>
              </a:rPr>
              <a:t>FELADAT: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Óra címe: </a:t>
            </a:r>
            <a:br>
              <a:rPr lang="hu-HU" dirty="0" smtClean="0"/>
            </a:br>
            <a:r>
              <a:rPr lang="hu-HU" dirty="0" smtClean="0"/>
              <a:t> Az Egyházat anyagi hozzájárulásoddal is </a:t>
            </a:r>
            <a:r>
              <a:rPr lang="hu-HU" dirty="0" smtClean="0"/>
              <a:t>támogasd! </a:t>
            </a:r>
            <a:r>
              <a:rPr lang="hu-HU" sz="2700" dirty="0" smtClean="0">
                <a:solidFill>
                  <a:srgbClr val="FF0000"/>
                </a:solidFill>
              </a:rPr>
              <a:t>Másoljátok le a </a:t>
            </a:r>
            <a:r>
              <a:rPr lang="hu-HU" sz="2700" dirty="0" smtClean="0">
                <a:solidFill>
                  <a:srgbClr val="FF0000"/>
                </a:solidFill>
              </a:rPr>
              <a:t>füzetbe ezt a diát !</a:t>
            </a:r>
            <a:r>
              <a:rPr lang="hu-HU" sz="2700" dirty="0" smtClean="0">
                <a:solidFill>
                  <a:srgbClr val="FF0000"/>
                </a:solidFill>
              </a:rPr>
              <a:t/>
            </a:r>
            <a:br>
              <a:rPr lang="hu-HU" sz="2700" dirty="0" smtClean="0">
                <a:solidFill>
                  <a:srgbClr val="FF0000"/>
                </a:solidFill>
              </a:rPr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3603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/>
              <a:t>	</a:t>
            </a:r>
            <a:r>
              <a:rPr lang="hu-HU" dirty="0" smtClean="0"/>
              <a:t>Minden hívő felelőssége és feladata!</a:t>
            </a:r>
          </a:p>
          <a:p>
            <a:pPr lvl="7">
              <a:buFontTx/>
              <a:buChar char="-"/>
            </a:pPr>
            <a:r>
              <a:rPr lang="hu-HU" dirty="0" smtClean="0"/>
              <a:t>Perselyadományok</a:t>
            </a:r>
          </a:p>
          <a:p>
            <a:pPr lvl="7">
              <a:buFontTx/>
              <a:buChar char="-"/>
            </a:pPr>
            <a:r>
              <a:rPr lang="hu-HU" dirty="0" smtClean="0"/>
              <a:t>Adó 1%</a:t>
            </a:r>
          </a:p>
          <a:p>
            <a:pPr lvl="7">
              <a:buFontTx/>
              <a:buChar char="-"/>
            </a:pPr>
            <a:r>
              <a:rPr lang="hu-HU" dirty="0" smtClean="0"/>
              <a:t>Egyházközösségi járulék</a:t>
            </a:r>
          </a:p>
          <a:p>
            <a:pPr lvl="7">
              <a:buFontTx/>
              <a:buChar char="-"/>
            </a:pPr>
            <a:r>
              <a:rPr lang="hu-HU" dirty="0" smtClean="0"/>
              <a:t>Katolikus intézmények támogatása </a:t>
            </a:r>
          </a:p>
          <a:p>
            <a:pPr lvl="7">
              <a:buFontTx/>
              <a:buChar char="-"/>
            </a:pPr>
            <a:r>
              <a:rPr lang="hu-HU" dirty="0" smtClean="0"/>
              <a:t>Plébániai segítő munka </a:t>
            </a:r>
          </a:p>
          <a:p>
            <a:pPr lvl="7">
              <a:buFontTx/>
              <a:buChar char="-"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Ha elkészültetek akkor füzetet és Tankönyvet fotózzátok le és küldjétek el nekem </a:t>
            </a:r>
            <a:r>
              <a:rPr lang="hu-HU" dirty="0" smtClean="0">
                <a:sym typeface="Wingdings" pitchFamily="2" charset="2"/>
              </a:rPr>
              <a:t> Köszönöm.</a:t>
            </a:r>
            <a:endParaRPr lang="hu-H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9504" y="0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Köszönöm a figyelmedet, a munkádat</a:t>
            </a:r>
            <a:r>
              <a:rPr lang="hu-HU" dirty="0" smtClean="0"/>
              <a:t>!</a:t>
            </a:r>
            <a:endParaRPr lang="hu-HU" dirty="0" smtClean="0"/>
          </a:p>
          <a:p>
            <a:pPr algn="ctr"/>
            <a:r>
              <a:rPr lang="hu-HU" dirty="0" smtClean="0"/>
              <a:t>Legyen szép a napod</a:t>
            </a:r>
            <a:r>
              <a:rPr lang="hu-HU" dirty="0" smtClean="0"/>
              <a:t>!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Várlak a következő digitális hittanórára!</a:t>
            </a:r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6" name="Picture 2" descr="Szerelem, Meghalt, Cross, Tövis, C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2357420" cy="1571614"/>
          </a:xfrm>
          <a:prstGeom prst="rect">
            <a:avLst/>
          </a:prstGeom>
          <a:noFill/>
        </p:spPr>
      </p:pic>
      <p:pic>
        <p:nvPicPr>
          <p:cNvPr id="1095" name="Picture 71" descr="Jézus, Isten, Biblia, Szent, Clou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986" y="4725144"/>
            <a:ext cx="3262014" cy="2132856"/>
          </a:xfrm>
          <a:prstGeom prst="rect">
            <a:avLst/>
          </a:prstGeom>
          <a:noFill/>
        </p:spPr>
      </p:pic>
      <p:pic>
        <p:nvPicPr>
          <p:cNvPr id="5" name="Picture 2" descr="https://i.pinimg.com/originals/36/5f/c9/365fc908a5e4138c1937f6750715c5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45720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2933" y="216378"/>
            <a:ext cx="7621068" cy="57554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Köszönöm a figyelmedet, a munkádat!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Legyen szép a napod!</a:t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szentmisék :</a:t>
            </a:r>
          </a:p>
          <a:p>
            <a:pPr algn="ctr"/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https://veszpremiersekseg.hu/szentmise-kozvetitesek-veszprembol/?fbclid=IwAR3kaQqW7wwfAto7pbIwJUrJSfQPLxBk6wKym-FDv2KwwJywjZfJgd_nBYk</a:t>
            </a:r>
            <a:endParaRPr lang="hu-HU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vagy keress itt:      </a:t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https://www.magyarkurir.hu/hirek/hol-es-mikor-kovetheto-elo-szentmise-kozvetites-osszegyujtottuk-lehetosegeket</a:t>
            </a:r>
            <a:endParaRPr lang="hu-HU" sz="2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Dicsértessék a Jézus Krisztus!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Mindörökké. Ámen.</a:t>
            </a:r>
            <a:endParaRPr lang="hu-HU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6" y="825577"/>
            <a:ext cx="1368152" cy="15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4425"/>
            <a:ext cx="1725323" cy="168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11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5220072" y="1752601"/>
            <a:ext cx="3238128" cy="182976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39552" y="2492896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 Szívből kérlek Istenem,</a:t>
            </a:r>
          </a:p>
          <a:p>
            <a:pPr algn="ctr"/>
            <a:r>
              <a:rPr lang="hu-HU" dirty="0" smtClean="0"/>
              <a:t>Ma egész nap légy velem. </a:t>
            </a:r>
          </a:p>
          <a:p>
            <a:pPr algn="ctr"/>
            <a:r>
              <a:rPr lang="hu-HU" dirty="0" smtClean="0"/>
              <a:t> Segíts meg, hogy jó legyek,</a:t>
            </a:r>
          </a:p>
          <a:p>
            <a:pPr algn="ctr"/>
            <a:r>
              <a:rPr lang="hu-HU" dirty="0" smtClean="0"/>
              <a:t> Mindenkivel jót tegyek. </a:t>
            </a:r>
          </a:p>
          <a:p>
            <a:pPr algn="ctr"/>
            <a:r>
              <a:rPr lang="hu-HU" dirty="0" smtClean="0"/>
              <a:t>Ha rám nézel e napon </a:t>
            </a:r>
          </a:p>
          <a:p>
            <a:pPr algn="ctr"/>
            <a:r>
              <a:rPr lang="hu-HU" dirty="0" smtClean="0"/>
              <a:t> Öröm legyen arcodon. </a:t>
            </a:r>
          </a:p>
          <a:p>
            <a:pPr algn="ctr"/>
            <a:r>
              <a:rPr lang="hu-HU" dirty="0" smtClean="0"/>
              <a:t>Ámen. </a:t>
            </a:r>
            <a:endParaRPr lang="hu-HU" dirty="0"/>
          </a:p>
        </p:txBody>
      </p:sp>
      <p:pic>
        <p:nvPicPr>
          <p:cNvPr id="8" name="Kép 7" descr="máriás imáh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4139952" cy="511256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1412776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Kezdjük  a mai órát az alábbi imával: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434275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Milyen szavak jutnak eszedbe az áldozat szóról – gondolkodj!</a:t>
            </a:r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dirty="0" smtClean="0"/>
              <a:t>Ismétlés :</a:t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Ügyességi játékok: </a:t>
            </a:r>
            <a:br>
              <a:rPr lang="hu-HU" sz="2400" dirty="0" smtClean="0"/>
            </a:br>
            <a:r>
              <a:rPr lang="hu-HU" sz="2400" dirty="0" smtClean="0"/>
              <a:t>Tízparancsolat :</a:t>
            </a:r>
            <a:br>
              <a:rPr lang="hu-HU" sz="2400" dirty="0" smtClean="0"/>
            </a:br>
            <a:r>
              <a:rPr lang="hu-HU" sz="2000" dirty="0" smtClean="0">
                <a:hlinkClick r:id="rId2"/>
              </a:rPr>
              <a:t>https://</a:t>
            </a:r>
            <a:r>
              <a:rPr lang="hu-HU" sz="2000" dirty="0" smtClean="0">
                <a:hlinkClick r:id="rId2"/>
              </a:rPr>
              <a:t>wordwall.net/hu/resource/995227/hittan/t%c3%adzparancs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Húsvéti események :</a:t>
            </a:r>
            <a:br>
              <a:rPr lang="hu-HU" sz="2400" dirty="0" smtClean="0"/>
            </a:br>
            <a:r>
              <a:rPr lang="hu-HU" sz="2000" dirty="0" smtClean="0">
                <a:hlinkClick r:id="rId3"/>
              </a:rPr>
              <a:t>https://wordwall.net/hu/resource/1380089/hittan/h%c3%basv%c3%a9ti-%</a:t>
            </a:r>
            <a:r>
              <a:rPr lang="hu-HU" sz="2000" dirty="0" smtClean="0">
                <a:hlinkClick r:id="rId3"/>
              </a:rPr>
              <a:t>c3%bcnnepk%c3%b6r</a:t>
            </a: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400" dirty="0"/>
          </a:p>
        </p:txBody>
      </p:sp>
      <p:sp>
        <p:nvSpPr>
          <p:cNvPr id="4" name="Ellipszis 3"/>
          <p:cNvSpPr/>
          <p:nvPr/>
        </p:nvSpPr>
        <p:spPr>
          <a:xfrm>
            <a:off x="1785918" y="4437112"/>
            <a:ext cx="5286412" cy="10635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hu-HU" sz="1600" dirty="0" smtClean="0"/>
              <a:t>áldozat</a:t>
            </a:r>
            <a:endParaRPr lang="hu-H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611560" y="2132856"/>
            <a:ext cx="4673680" cy="1282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Lemondás valamiről</a:t>
            </a:r>
            <a:endParaRPr lang="hu-HU" sz="2400" dirty="0"/>
          </a:p>
        </p:txBody>
      </p:sp>
      <p:sp>
        <p:nvSpPr>
          <p:cNvPr id="4" name="Ellipszis 3"/>
          <p:cNvSpPr/>
          <p:nvPr/>
        </p:nvSpPr>
        <p:spPr>
          <a:xfrm>
            <a:off x="3563888" y="836712"/>
            <a:ext cx="46639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Megoldások</a:t>
            </a:r>
          </a:p>
          <a:p>
            <a:pPr algn="ctr"/>
            <a:r>
              <a:rPr lang="hu-HU" sz="2800" dirty="0" err="1" smtClean="0"/>
              <a:t>pl</a:t>
            </a:r>
            <a:r>
              <a:rPr lang="hu-HU" sz="2800" dirty="0" smtClean="0"/>
              <a:t>: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1763688" y="4077072"/>
            <a:ext cx="2286016" cy="134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Baleset, járvány  áldozatai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580112" y="3501008"/>
            <a:ext cx="2808312" cy="2217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áldozathozatal</a:t>
            </a:r>
            <a:endParaRPr 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Általános értelemben</a:t>
            </a: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Átlagon felüli megfeszített munka,</a:t>
            </a:r>
          </a:p>
          <a:p>
            <a:pPr>
              <a:buNone/>
            </a:pPr>
            <a:r>
              <a:rPr lang="hu-HU" dirty="0" smtClean="0"/>
              <a:t>Kötelességteljesítés, </a:t>
            </a:r>
          </a:p>
          <a:p>
            <a:pPr>
              <a:buNone/>
            </a:pPr>
            <a:r>
              <a:rPr lang="hu-HU" dirty="0" smtClean="0"/>
              <a:t> erőfeszítés bizonyos cél érdekében. </a:t>
            </a:r>
          </a:p>
          <a:p>
            <a:pPr>
              <a:buNone/>
            </a:pPr>
            <a:r>
              <a:rPr lang="hu-HU" dirty="0" smtClean="0"/>
              <a:t>- A lemondás magasabb foka, ha ember vagy Isten szeretet vezérli.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05400" y="2332037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Keresztény értelemben</a:t>
            </a: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Másokért felajánlott önkéntes cselekedet vagy Istennek adott „ajándék.”</a:t>
            </a:r>
          </a:p>
          <a:p>
            <a:pPr>
              <a:buNone/>
            </a:pPr>
            <a:r>
              <a:rPr lang="hu-HU" dirty="0" smtClean="0"/>
              <a:t>                   </a:t>
            </a:r>
            <a:endParaRPr lang="hu-HU" dirty="0"/>
          </a:p>
          <a:p>
            <a:pPr>
              <a:buNone/>
            </a:pPr>
            <a:r>
              <a:rPr lang="hu-HU" dirty="0" smtClean="0"/>
              <a:t>        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Áldozathozatal</a:t>
            </a:r>
            <a:endParaRPr lang="hu-HU" dirty="0"/>
          </a:p>
        </p:txBody>
      </p:sp>
      <p:pic>
        <p:nvPicPr>
          <p:cNvPr id="6" name="Kép 5" descr="Képtalálatok a következőre: feszület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TEREMTŐ iránti tiszteletből minden korba mutattak be áldozatot.</a:t>
            </a:r>
          </a:p>
          <a:p>
            <a:r>
              <a:rPr lang="hu-HU" dirty="0" smtClean="0"/>
              <a:t>Ószövetség: </a:t>
            </a:r>
            <a:r>
              <a:rPr lang="hu-HU" dirty="0" err="1" smtClean="0"/>
              <a:t>élel-ital-illat-állatáldozatot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Újszövetség: Jézus hozta a legnagyobb áldozatot. Jézus a bűneinket eltörölte és visszaszerezte számunkra az örök életet.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Áldozat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623816"/>
          </a:xfr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hu-HU" dirty="0" smtClean="0"/>
              <a:t>Gyűjts össze, milyen </a:t>
            </a:r>
            <a:r>
              <a:rPr lang="hu-HU" u="sng" dirty="0" smtClean="0"/>
              <a:t>áldozatot hoztak eddig érted a szüleid</a:t>
            </a:r>
            <a:r>
              <a:rPr lang="hu-HU" dirty="0" smtClean="0"/>
              <a:t>!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hu-HU" u="sng" dirty="0" smtClean="0"/>
              <a:t>Te kiért/miért hoztál már áldozatot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Mi volt az? 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Feladat: füzetbe készíts </a:t>
            </a:r>
            <a:r>
              <a:rPr lang="hu-HU" dirty="0" smtClean="0">
                <a:solidFill>
                  <a:schemeClr val="accent2"/>
                </a:solidFill>
              </a:rPr>
              <a:t>táblázatot</a:t>
            </a:r>
            <a:endParaRPr lang="hu-H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gyből segít! – Idén is rendelkezzen adója egyházi 1%-áról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074420" cy="3212976"/>
          </a:xfrm>
          <a:prstGeom prst="rect">
            <a:avLst/>
          </a:prstGeom>
          <a:noFill/>
        </p:spPr>
      </p:pic>
      <p:pic>
        <p:nvPicPr>
          <p:cNvPr id="1030" name="Picture 6" descr="1% az ELTE Alumni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2695203" cy="1750731"/>
          </a:xfrm>
          <a:prstGeom prst="rect">
            <a:avLst/>
          </a:prstGeom>
          <a:noFill/>
        </p:spPr>
      </p:pic>
      <p:pic>
        <p:nvPicPr>
          <p:cNvPr id="1031" name="Picture 7" descr="F:\A hittanOS FELADATOK,PPT\Digitális Hittan órák tananyagok\húsvét után\irgalmasság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346576"/>
            <a:ext cx="4100849" cy="1511424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 flipH="1">
            <a:off x="179512" y="836712"/>
            <a:ext cx="2123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Nézzétek meg a következő </a:t>
            </a:r>
            <a:r>
              <a:rPr lang="hu-HU" sz="2800" b="1" dirty="0" smtClean="0">
                <a:solidFill>
                  <a:srgbClr val="FF0000"/>
                </a:solidFill>
              </a:rPr>
              <a:t>képeket: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1033" name="Picture 9" descr="File:Caritas pl.jpg - Wikimedia Comm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1905000" cy="2390775"/>
          </a:xfrm>
          <a:prstGeom prst="rect">
            <a:avLst/>
          </a:prstGeom>
          <a:noFill/>
        </p:spPr>
      </p:pic>
      <p:pic>
        <p:nvPicPr>
          <p:cNvPr id="1035" name="Picture 11" descr="Angyalbatyu gyűjtőpontok - Katolikus Karitás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772816"/>
            <a:ext cx="190770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u-HU" dirty="0"/>
          </a:p>
        </p:txBody>
      </p:sp>
      <p:pic>
        <p:nvPicPr>
          <p:cNvPr id="26626" name="Picture 2" descr="F:\A hittanOS FELADATOK,PPT\Digitális Hittan órák tananyagok\húsvét után\irgalmasság\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672"/>
            <a:ext cx="4491312" cy="2952328"/>
          </a:xfrm>
          <a:prstGeom prst="rect">
            <a:avLst/>
          </a:prstGeom>
          <a:noFill/>
        </p:spPr>
      </p:pic>
      <p:pic>
        <p:nvPicPr>
          <p:cNvPr id="26627" name="Picture 3" descr="F:\A hittanOS FELADATOK,PPT\Digitális Hittan órák tananyagok\húsvét után\irgalmasság\IMG3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001" y="476672"/>
            <a:ext cx="3778999" cy="2376264"/>
          </a:xfrm>
          <a:prstGeom prst="rect">
            <a:avLst/>
          </a:prstGeom>
          <a:noFill/>
        </p:spPr>
      </p:pic>
      <p:pic>
        <p:nvPicPr>
          <p:cNvPr id="26628" name="Picture 4" descr="F:\A hittanOS FELADATOK,PPT\Digitális Hittan órák tananyagok\húsvét után\irgalmasság\letölté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5936" cy="3429000"/>
          </a:xfrm>
          <a:prstGeom prst="rect">
            <a:avLst/>
          </a:prstGeom>
          <a:noFill/>
        </p:spPr>
      </p:pic>
      <p:pic>
        <p:nvPicPr>
          <p:cNvPr id="26630" name="Picture 6" descr="F:\A hittanOS FELADATOK,PPT\Digitális Hittan órák tananyagok\húsvét után\irgalmasság\letölté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6690" y="3212976"/>
            <a:ext cx="4477310" cy="3645024"/>
          </a:xfrm>
          <a:prstGeom prst="rect">
            <a:avLst/>
          </a:prstGeom>
          <a:noFill/>
        </p:spPr>
      </p:pic>
      <p:pic>
        <p:nvPicPr>
          <p:cNvPr id="10" name="Picture 5" descr="F:\A hittanOS FELADATOK,PPT\Digitális Hittan órák tananyagok\húsvét után\irgalmasság\letölté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76672"/>
            <a:ext cx="2505075" cy="1828800"/>
          </a:xfrm>
          <a:prstGeom prst="rect">
            <a:avLst/>
          </a:prstGeom>
          <a:noFill/>
        </p:spPr>
      </p:pic>
      <p:pic>
        <p:nvPicPr>
          <p:cNvPr id="11" name="Kép 10" descr="SZIÁRTÓ ATYA ÉTELEKK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1916832"/>
            <a:ext cx="3707904" cy="22090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1162</TotalTime>
  <Words>186</Words>
  <Application>Microsoft Office PowerPoint</Application>
  <PresentationFormat>Diavetítés a képernyőre (4:3 oldalarány)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Sétatér</vt:lpstr>
      <vt:lpstr>Dicsértessék a Jézus Krisztus! Mindörökké. Ámen.  Szeretettel köszöntelek   a digitális  hittan órán!  </vt:lpstr>
      <vt:lpstr>2. dia</vt:lpstr>
      <vt:lpstr>Ismétlés :  Ügyességi játékok:  Tízparancsolat : https://wordwall.net/hu/resource/995227/hittan/t%c3%adzparancs Húsvéti események : https://wordwall.net/hu/resource/1380089/hittan/h%c3%basv%c3%a9ti-%c3%bcnnepk%c3%b6r </vt:lpstr>
      <vt:lpstr>4. dia</vt:lpstr>
      <vt:lpstr>Áldozathozatal</vt:lpstr>
      <vt:lpstr> Áldozat</vt:lpstr>
      <vt:lpstr>Feladat: füzetbe készíts táblázatot</vt:lpstr>
      <vt:lpstr>8. dia</vt:lpstr>
      <vt:lpstr>9. dia</vt:lpstr>
      <vt:lpstr>Feladatok:</vt:lpstr>
      <vt:lpstr>Tk. 128. -129. oldalolvasni,  kérdésekre válaszokat keresni és aláhúzni.</vt:lpstr>
      <vt:lpstr> Óra címe:   Az Egyházat anyagi hozzájárulásoddal is támogasd! Másoljátok le a füzetbe ezt a diát !   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Az élet értékes</dc:title>
  <dc:creator>Brunner Anna</dc:creator>
  <cp:lastModifiedBy>tanar</cp:lastModifiedBy>
  <cp:revision>63</cp:revision>
  <dcterms:created xsi:type="dcterms:W3CDTF">2020-03-17T23:15:20Z</dcterms:created>
  <dcterms:modified xsi:type="dcterms:W3CDTF">2020-04-23T08:27:26Z</dcterms:modified>
</cp:coreProperties>
</file>